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
  </p:notesMasterIdLst>
  <p:handoutMasterIdLst>
    <p:handoutMasterId r:id="rId8"/>
  </p:handoutMasterIdLst>
  <p:sldIdLst>
    <p:sldId id="257" r:id="rId5"/>
    <p:sldId id="256" r:id="rId6"/>
  </p:sldIdLst>
  <p:sldSz cx="10058400" cy="7772400"/>
  <p:notesSz cx="6888163" cy="10018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5" d="100"/>
          <a:sy n="115" d="100"/>
        </p:scale>
        <p:origin x="594" y="108"/>
      </p:cViewPr>
      <p:guideLst>
        <p:guide orient="horz" pos="2448"/>
        <p:guide pos="3168"/>
      </p:guideLst>
    </p:cSldViewPr>
  </p:slideViewPr>
  <p:notesTextViewPr>
    <p:cViewPr>
      <p:scale>
        <a:sx n="1" d="1"/>
        <a:sy n="1" d="1"/>
      </p:scale>
      <p:origin x="0" y="0"/>
    </p:cViewPr>
  </p:notesTextViewPr>
  <p:notesViewPr>
    <p:cSldViewPr snapToGrid="0" showGuides="1">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a:p>
        </p:txBody>
      </p:sp>
      <p:sp>
        <p:nvSpPr>
          <p:cNvPr id="3" name="Date Placeholder 2"/>
          <p:cNvSpPr>
            <a:spLocks noGrp="1"/>
          </p:cNvSpPr>
          <p:nvPr>
            <p:ph type="dt" sz="quarter" idx="1"/>
          </p:nvPr>
        </p:nvSpPr>
        <p:spPr>
          <a:xfrm>
            <a:off x="3901698" y="0"/>
            <a:ext cx="2984871" cy="502676"/>
          </a:xfrm>
          <a:prstGeom prst="rect">
            <a:avLst/>
          </a:prstGeom>
        </p:spPr>
        <p:txBody>
          <a:bodyPr vert="horz" lIns="96606" tIns="48303" rIns="96606" bIns="48303" rtlCol="0"/>
          <a:lstStyle>
            <a:lvl1pPr algn="r">
              <a:defRPr sz="1300"/>
            </a:lvl1pPr>
          </a:lstStyle>
          <a:p>
            <a:fld id="{AA7F96A5-B40C-4591-A94D-05A85DE82A47}" type="datetimeFigureOut">
              <a:rPr lang="es-ES"/>
              <a:t>20/04/2021</a:t>
            </a:fld>
            <a:endParaRPr/>
          </a:p>
        </p:txBody>
      </p:sp>
      <p:sp>
        <p:nvSpPr>
          <p:cNvPr id="4" name="Footer Placeholder 3"/>
          <p:cNvSpPr>
            <a:spLocks noGrp="1"/>
          </p:cNvSpPr>
          <p:nvPr>
            <p:ph type="ftr" sz="quarter" idx="2"/>
          </p:nvPr>
        </p:nvSpPr>
        <p:spPr>
          <a:xfrm>
            <a:off x="0" y="9516039"/>
            <a:ext cx="2984871" cy="502674"/>
          </a:xfrm>
          <a:prstGeom prst="rect">
            <a:avLst/>
          </a:prstGeom>
        </p:spPr>
        <p:txBody>
          <a:bodyPr vert="horz" lIns="96606" tIns="48303" rIns="96606" bIns="48303" rtlCol="0" anchor="b"/>
          <a:lstStyle>
            <a:lvl1pPr algn="l">
              <a:defRPr sz="1300"/>
            </a:lvl1pPr>
          </a:lstStyle>
          <a:p>
            <a:endParaRPr/>
          </a:p>
        </p:txBody>
      </p:sp>
      <p:sp>
        <p:nvSpPr>
          <p:cNvPr id="5" name="Slide Number Placeholder 4"/>
          <p:cNvSpPr>
            <a:spLocks noGrp="1"/>
          </p:cNvSpPr>
          <p:nvPr>
            <p:ph type="sldNum" sz="quarter" idx="3"/>
          </p:nvPr>
        </p:nvSpPr>
        <p:spPr>
          <a:xfrm>
            <a:off x="3901698" y="9516039"/>
            <a:ext cx="2984871" cy="502674"/>
          </a:xfrm>
          <a:prstGeom prst="rect">
            <a:avLst/>
          </a:prstGeom>
        </p:spPr>
        <p:txBody>
          <a:bodyPr vert="horz" lIns="96606" tIns="48303" rIns="96606" bIns="48303" rtlCol="0" anchor="b"/>
          <a:lstStyle>
            <a:lvl1pPr algn="r">
              <a:defRPr sz="1300"/>
            </a:lvl1pPr>
          </a:lstStyle>
          <a:p>
            <a:fld id="{8AE55127-CA2D-4BC4-8CFE-F19148CDFE65}" type="slidenum">
              <a:rPr/>
              <a:t>‹Nº›</a:t>
            </a:fld>
            <a:endParaRPr/>
          </a:p>
        </p:txBody>
      </p:sp>
    </p:spTree>
    <p:extLst>
      <p:ext uri="{BB962C8B-B14F-4D97-AF65-F5344CB8AC3E}">
        <p14:creationId xmlns:p14="http://schemas.microsoft.com/office/powerpoint/2010/main" val="259564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A27FC828-8F12-4CF0-9AF3-FA4FDDB6EB28}" type="datetimeFigureOut">
              <a:rPr lang="es-ES"/>
              <a:t>20/04/2021</a:t>
            </a:fld>
            <a:endParaRPr/>
          </a:p>
        </p:txBody>
      </p:sp>
      <p:sp>
        <p:nvSpPr>
          <p:cNvPr id="4" name="Slide Image Placeholder 3"/>
          <p:cNvSpPr>
            <a:spLocks noGrp="1" noRot="1" noChangeAspect="1"/>
          </p:cNvSpPr>
          <p:nvPr>
            <p:ph type="sldImg" idx="2"/>
          </p:nvPr>
        </p:nvSpPr>
        <p:spPr>
          <a:xfrm>
            <a:off x="1257300" y="1252538"/>
            <a:ext cx="4373563" cy="3381375"/>
          </a:xfrm>
          <a:prstGeom prst="rect">
            <a:avLst/>
          </a:prstGeom>
          <a:noFill/>
          <a:ln w="12700">
            <a:solidFill>
              <a:prstClr val="black"/>
            </a:solidFill>
          </a:ln>
        </p:spPr>
        <p:txBody>
          <a:bodyPr vert="horz" lIns="96606" tIns="48303" rIns="96606" bIns="48303" rtlCol="0" anchor="ctr"/>
          <a:lstStyle/>
          <a:p>
            <a:endParaRPr/>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746B6C3F-CB80-4F8D-9D19-17AA7E3C7BEF}" type="slidenum">
              <a:rPr/>
              <a:t>‹Nº›</a:t>
            </a:fld>
            <a:endParaRPr/>
          </a:p>
        </p:txBody>
      </p:sp>
    </p:spTree>
    <p:extLst>
      <p:ext uri="{BB962C8B-B14F-4D97-AF65-F5344CB8AC3E}">
        <p14:creationId xmlns:p14="http://schemas.microsoft.com/office/powerpoint/2010/main" val="1690461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ágina exterior">
    <p:spTree>
      <p:nvGrpSpPr>
        <p:cNvPr id="1" name=""/>
        <p:cNvGrpSpPr/>
        <p:nvPr/>
      </p:nvGrpSpPr>
      <p:grpSpPr>
        <a:xfrm>
          <a:off x="0" y="0"/>
          <a:ext cx="0" cy="0"/>
          <a:chOff x="0" y="0"/>
          <a:chExt cx="0" cy="0"/>
        </a:xfrm>
      </p:grpSpPr>
      <p:sp>
        <p:nvSpPr>
          <p:cNvPr id="12" name="Rectangle 11"/>
          <p:cNvSpPr/>
          <p:nvPr/>
        </p:nvSpPr>
        <p:spPr>
          <a:xfrm>
            <a:off x="3703322" y="457199"/>
            <a:ext cx="2377440" cy="6583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 Placeholder 9"/>
          <p:cNvSpPr>
            <a:spLocks noGrp="1"/>
          </p:cNvSpPr>
          <p:nvPr>
            <p:ph type="body" sz="quarter" idx="10"/>
          </p:nvPr>
        </p:nvSpPr>
        <p:spPr>
          <a:xfrm>
            <a:off x="777240" y="665530"/>
            <a:ext cx="1737360" cy="1517413"/>
          </a:xfrm>
        </p:spPr>
        <p:txBody>
          <a:bodyPr lIns="0" tIns="0" rIns="0" bIns="0" anchor="b">
            <a:noAutofit/>
          </a:bodyPr>
          <a:lstStyle>
            <a:lvl1pPr marL="0" indent="0">
              <a:lnSpc>
                <a:spcPct val="100000"/>
              </a:lnSpc>
              <a:spcBef>
                <a:spcPts val="0"/>
              </a:spcBef>
              <a:buNone/>
              <a:defRPr sz="1800">
                <a:solidFill>
                  <a:schemeClr val="bg1"/>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11" name="Text Placeholder 9"/>
          <p:cNvSpPr>
            <a:spLocks noGrp="1"/>
          </p:cNvSpPr>
          <p:nvPr>
            <p:ph type="body" sz="quarter" idx="11"/>
          </p:nvPr>
        </p:nvSpPr>
        <p:spPr>
          <a:xfrm>
            <a:off x="777240" y="2302840"/>
            <a:ext cx="1737360" cy="4417999"/>
          </a:xfrm>
        </p:spPr>
        <p:txBody>
          <a:bodyPr lIns="0" tIns="0" rIns="0" bIns="0" anchor="t">
            <a:noAutofit/>
          </a:bodyPr>
          <a:lstStyle>
            <a:lvl1pPr marL="0" indent="0">
              <a:lnSpc>
                <a:spcPct val="105000"/>
              </a:lnSpc>
              <a:spcBef>
                <a:spcPts val="800"/>
              </a:spcBef>
              <a:buNone/>
              <a:defRPr sz="1000">
                <a:solidFill>
                  <a:schemeClr val="bg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13" name="Rectangle 12"/>
          <p:cNvSpPr/>
          <p:nvPr/>
        </p:nvSpPr>
        <p:spPr>
          <a:xfrm>
            <a:off x="3703322" y="7178040"/>
            <a:ext cx="237744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7124700" y="7086600"/>
            <a:ext cx="246888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 Placeholder 9"/>
          <p:cNvSpPr>
            <a:spLocks noGrp="1"/>
          </p:cNvSpPr>
          <p:nvPr>
            <p:ph type="body" sz="quarter" idx="12"/>
          </p:nvPr>
        </p:nvSpPr>
        <p:spPr>
          <a:xfrm>
            <a:off x="7124700" y="457200"/>
            <a:ext cx="2468880" cy="1763463"/>
          </a:xfrm>
        </p:spPr>
        <p:txBody>
          <a:bodyPr lIns="0" tIns="0" rIns="0" bIns="0" anchor="b">
            <a:noAutofit/>
          </a:bodyPr>
          <a:lstStyle>
            <a:lvl1pPr marL="0" indent="0">
              <a:lnSpc>
                <a:spcPct val="95000"/>
              </a:lnSpc>
              <a:spcBef>
                <a:spcPts val="0"/>
              </a:spcBef>
              <a:buNone/>
              <a:defRPr sz="3000" b="1">
                <a:solidFill>
                  <a:schemeClr val="tx1">
                    <a:lumMod val="65000"/>
                    <a:lumOff val="35000"/>
                  </a:schemeClr>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22" name="Picture Placeholder 21"/>
          <p:cNvSpPr>
            <a:spLocks noGrp="1"/>
          </p:cNvSpPr>
          <p:nvPr>
            <p:ph type="pic" sz="quarter" idx="13"/>
          </p:nvPr>
        </p:nvSpPr>
        <p:spPr>
          <a:xfrm>
            <a:off x="7124700" y="2740819"/>
            <a:ext cx="2468563" cy="4208621"/>
          </a:xfrm>
        </p:spPr>
        <p:txBody>
          <a:bodyPr>
            <a:normAutofit/>
          </a:bodyPr>
          <a:lstStyle>
            <a:lvl1pPr marL="0" indent="0">
              <a:buNone/>
              <a:defRPr sz="1600">
                <a:solidFill>
                  <a:schemeClr val="tx1">
                    <a:lumMod val="65000"/>
                    <a:lumOff val="35000"/>
                  </a:schemeClr>
                </a:solidFill>
              </a:defRPr>
            </a:lvl1pPr>
          </a:lstStyle>
          <a:p>
            <a:r>
              <a:rPr lang="es-ES"/>
              <a:t>Haga clic en el icono para agregar una imagen</a:t>
            </a:r>
            <a:endParaRPr/>
          </a:p>
        </p:txBody>
      </p:sp>
      <p:sp>
        <p:nvSpPr>
          <p:cNvPr id="24" name="Text Placeholder 9"/>
          <p:cNvSpPr>
            <a:spLocks noGrp="1"/>
          </p:cNvSpPr>
          <p:nvPr>
            <p:ph type="body" sz="quarter" idx="14"/>
          </p:nvPr>
        </p:nvSpPr>
        <p:spPr>
          <a:xfrm>
            <a:off x="7124700" y="2266383"/>
            <a:ext cx="2468880" cy="346007"/>
          </a:xfrm>
        </p:spPr>
        <p:txBody>
          <a:bodyPr lIns="0" tIns="0" rIns="0" bIns="0" anchor="t">
            <a:noAutofit/>
          </a:bodyPr>
          <a:lstStyle>
            <a:lvl1pPr marL="0" indent="0">
              <a:lnSpc>
                <a:spcPct val="114000"/>
              </a:lnSpc>
              <a:spcBef>
                <a:spcPts val="0"/>
              </a:spcBef>
              <a:buNone/>
              <a:defRPr sz="800" b="0">
                <a:solidFill>
                  <a:schemeClr val="accent1"/>
                </a:solidFill>
                <a:latin typeface="+mn-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33" name="Instructional Text"/>
          <p:cNvSpPr/>
          <p:nvPr/>
        </p:nvSpPr>
        <p:spPr>
          <a:xfrm>
            <a:off x="10287000" y="0"/>
            <a:ext cx="1676400" cy="7767851"/>
          </a:xfrm>
          <a:prstGeom prst="roundRect">
            <a:avLst>
              <a:gd name="adj" fmla="val 6795"/>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14400">
              <a:spcBef>
                <a:spcPts val="1200"/>
              </a:spcBef>
              <a:buNone/>
            </a:pPr>
            <a:r>
              <a:rPr lang="es-ES" sz="1100" b="1" i="1" baseline="0" noProof="0" dirty="0">
                <a:latin typeface="Arial"/>
                <a:ea typeface="+mn-ea"/>
                <a:cs typeface="Arial"/>
              </a:rPr>
              <a:t>Nota: </a:t>
            </a:r>
          </a:p>
          <a:p>
            <a:pPr algn="l" defTabSz="914400">
              <a:spcBef>
                <a:spcPts val="1200"/>
              </a:spcBef>
              <a:buNone/>
            </a:pPr>
            <a:r>
              <a:rPr lang="es-ES" sz="1100" b="1" i="1" baseline="0" noProof="0" dirty="0">
                <a:latin typeface="Arial"/>
                <a:ea typeface="+mn-ea"/>
                <a:cs typeface="Arial"/>
              </a:rPr>
              <a:t>Este folleto </a:t>
            </a:r>
            <a:r>
              <a:rPr lang="es-ES" sz="1100" b="1" i="1" noProof="0" dirty="0">
                <a:latin typeface="Arial"/>
                <a:ea typeface="+mn-ea"/>
                <a:cs typeface="Arial"/>
              </a:rPr>
              <a:t>está diseñado para ser impreso. </a:t>
            </a:r>
            <a:r>
              <a:rPr lang="es-ES" sz="1100" b="1" i="1" baseline="0" noProof="0" dirty="0">
                <a:latin typeface="Arial"/>
                <a:ea typeface="+mn-ea"/>
                <a:cs typeface="Arial"/>
              </a:rPr>
              <a:t>Antes de imprimirlo en papel grueso, realice una prueba en papel normal para asegurarse</a:t>
            </a:r>
            <a:r>
              <a:rPr lang="es-ES" sz="1100" b="1" i="1" noProof="0" dirty="0">
                <a:latin typeface="Arial"/>
                <a:ea typeface="+mn-ea"/>
                <a:cs typeface="Arial"/>
              </a:rPr>
              <a:t> de que la disposición del texto es correcta.</a:t>
            </a:r>
          </a:p>
          <a:p>
            <a:pPr algn="l" defTabSz="914400">
              <a:spcBef>
                <a:spcPts val="1200"/>
              </a:spcBef>
              <a:buNone/>
            </a:pPr>
            <a:r>
              <a:rPr lang="es-ES" sz="1100" b="1" i="1" baseline="0" noProof="0" dirty="0">
                <a:latin typeface="Arial"/>
                <a:ea typeface="+mn-ea"/>
                <a:cs typeface="Arial"/>
              </a:rPr>
              <a:t>Es posible que deba desactivar la opción Ajustar al tamaño del papel en el cuadro de diálogo Imprimir (en la lista desplegable Diapositivas de página completa).</a:t>
            </a:r>
          </a:p>
          <a:p>
            <a:pPr algn="l" defTabSz="914400">
              <a:spcBef>
                <a:spcPts val="1200"/>
              </a:spcBef>
              <a:buNone/>
            </a:pPr>
            <a:r>
              <a:rPr lang="es-ES" sz="1100" b="1" i="1" noProof="0" dirty="0">
                <a:latin typeface="Arial"/>
                <a:ea typeface="+mn-ea"/>
                <a:cs typeface="Arial"/>
              </a:rPr>
              <a:t>Consulte las instrucciones de la impresora para imprimir páginas a doble cara.</a:t>
            </a:r>
          </a:p>
          <a:p>
            <a:pPr algn="l" defTabSz="914400">
              <a:spcBef>
                <a:spcPts val="1200"/>
              </a:spcBef>
              <a:buNone/>
            </a:pPr>
            <a:r>
              <a:rPr lang="es-ES" sz="1100" b="1" i="1" baseline="0" noProof="0" dirty="0">
                <a:latin typeface="Arial"/>
                <a:ea typeface="+mn-ea"/>
                <a:cs typeface="Arial"/>
              </a:rPr>
              <a:t>Para cambiar imágenes de esta dispositiva, seleccione una imagen y elimínela. A continuación haga clic en el icono Imágenes del marcador de posición e inserte su imagen.</a:t>
            </a:r>
          </a:p>
        </p:txBody>
      </p:sp>
    </p:spTree>
    <p:extLst>
      <p:ext uri="{BB962C8B-B14F-4D97-AF65-F5344CB8AC3E}">
        <p14:creationId xmlns:p14="http://schemas.microsoft.com/office/powerpoint/2010/main" val="658768243"/>
      </p:ext>
    </p:extLst>
  </p:cSld>
  <p:clrMapOvr>
    <a:masterClrMapping/>
  </p:clrMapOvr>
  <p:extLst>
    <p:ext uri="{DCECCB84-F9BA-43D5-87BE-67443E8EF086}">
      <p15:sldGuideLst xmlns:p15="http://schemas.microsoft.com/office/powerpoint/2012/main">
        <p15:guide id="1" orient="horz" pos="4608">
          <p15:clr>
            <a:srgbClr val="FBAE40"/>
          </p15:clr>
        </p15:guide>
        <p15:guide id="2" orient="horz" pos="288">
          <p15:clr>
            <a:srgbClr val="FBAE40"/>
          </p15:clr>
        </p15:guide>
        <p15:guide id="3" pos="288">
          <p15:clr>
            <a:srgbClr val="FBAE40"/>
          </p15:clr>
        </p15:guide>
        <p15:guide id="4" pos="6048">
          <p15:clr>
            <a:srgbClr val="FBAE40"/>
          </p15:clr>
        </p15:guide>
        <p15:guide id="5" pos="2064">
          <p15:clr>
            <a:srgbClr val="A4A3A4"/>
          </p15:clr>
        </p15:guide>
        <p15:guide id="6" pos="4200">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ágina interior">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198" y="3314607"/>
            <a:ext cx="2834641" cy="237696"/>
          </a:xfrm>
        </p:spPr>
        <p:txBody>
          <a:bodyPr lIns="0" tIns="0" rIns="0" bIns="0" anchor="t">
            <a:noAutofit/>
          </a:bodyPr>
          <a:lstStyle>
            <a:lvl1pPr marL="0" indent="0">
              <a:lnSpc>
                <a:spcPct val="100000"/>
              </a:lnSpc>
              <a:spcBef>
                <a:spcPts val="0"/>
              </a:spcBef>
              <a:buNone/>
              <a:defRPr sz="1500">
                <a:solidFill>
                  <a:schemeClr val="accent1"/>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Click to edit text</a:t>
            </a:r>
          </a:p>
        </p:txBody>
      </p:sp>
      <p:sp>
        <p:nvSpPr>
          <p:cNvPr id="11" name="Text Placeholder 9"/>
          <p:cNvSpPr>
            <a:spLocks noGrp="1"/>
          </p:cNvSpPr>
          <p:nvPr>
            <p:ph type="body" sz="quarter" idx="11"/>
          </p:nvPr>
        </p:nvSpPr>
        <p:spPr>
          <a:xfrm>
            <a:off x="457199" y="3624067"/>
            <a:ext cx="2834640" cy="855720"/>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13" name="Rectangle 12"/>
          <p:cNvSpPr/>
          <p:nvPr/>
        </p:nvSpPr>
        <p:spPr>
          <a:xfrm>
            <a:off x="457200" y="717804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Picture Placeholder 21"/>
          <p:cNvSpPr>
            <a:spLocks noGrp="1"/>
          </p:cNvSpPr>
          <p:nvPr>
            <p:ph type="pic" sz="quarter" idx="19"/>
          </p:nvPr>
        </p:nvSpPr>
        <p:spPr>
          <a:xfrm>
            <a:off x="457199" y="457200"/>
            <a:ext cx="2834640" cy="2606040"/>
          </a:xfrm>
        </p:spPr>
        <p:txBody>
          <a:bodyPr>
            <a:normAutofit/>
          </a:bodyPr>
          <a:lstStyle>
            <a:lvl1pPr marL="0" indent="0">
              <a:buNone/>
              <a:defRPr sz="1600">
                <a:solidFill>
                  <a:schemeClr val="tx1">
                    <a:lumMod val="65000"/>
                    <a:lumOff val="35000"/>
                  </a:schemeClr>
                </a:solidFill>
              </a:defRPr>
            </a:lvl1pPr>
          </a:lstStyle>
          <a:p>
            <a:r>
              <a:rPr lang="es-ES"/>
              <a:t>Haga clic en el icono para agregar una imagen</a:t>
            </a:r>
            <a:endParaRPr/>
          </a:p>
        </p:txBody>
      </p:sp>
      <p:sp>
        <p:nvSpPr>
          <p:cNvPr id="21" name="Text Placeholder 9"/>
          <p:cNvSpPr>
            <a:spLocks noGrp="1"/>
          </p:cNvSpPr>
          <p:nvPr>
            <p:ph type="body" sz="quarter" idx="20"/>
          </p:nvPr>
        </p:nvSpPr>
        <p:spPr>
          <a:xfrm>
            <a:off x="457199" y="4549821"/>
            <a:ext cx="2834640" cy="145811"/>
          </a:xfrm>
        </p:spPr>
        <p:txBody>
          <a:bodyPr lIns="0" tIns="0" rIns="0" bIns="0" anchor="t">
            <a:noAutofit/>
          </a:bodyPr>
          <a:lstStyle>
            <a:lvl1pPr marL="0" indent="0">
              <a:lnSpc>
                <a:spcPct val="114000"/>
              </a:lnSpc>
              <a:spcBef>
                <a:spcPts val="800"/>
              </a:spcBef>
              <a:buNone/>
              <a:defRPr sz="800" b="1">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23" name="Text Placeholder 9"/>
          <p:cNvSpPr>
            <a:spLocks noGrp="1"/>
          </p:cNvSpPr>
          <p:nvPr>
            <p:ph type="body" sz="quarter" idx="21"/>
          </p:nvPr>
        </p:nvSpPr>
        <p:spPr>
          <a:xfrm>
            <a:off x="457199" y="4722992"/>
            <a:ext cx="2834640" cy="2143917"/>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35" name="Text Placeholder 9"/>
          <p:cNvSpPr>
            <a:spLocks noGrp="1"/>
          </p:cNvSpPr>
          <p:nvPr>
            <p:ph type="body" sz="quarter" idx="23"/>
          </p:nvPr>
        </p:nvSpPr>
        <p:spPr>
          <a:xfrm>
            <a:off x="3665820" y="3624068"/>
            <a:ext cx="2834640" cy="1425238"/>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36" name="Text Placeholder 9"/>
          <p:cNvSpPr>
            <a:spLocks noGrp="1"/>
          </p:cNvSpPr>
          <p:nvPr>
            <p:ph type="body" sz="quarter" idx="24"/>
          </p:nvPr>
        </p:nvSpPr>
        <p:spPr>
          <a:xfrm>
            <a:off x="3665820" y="5433870"/>
            <a:ext cx="2834640" cy="1433040"/>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37" name="Text Placeholder 9"/>
          <p:cNvSpPr>
            <a:spLocks noGrp="1"/>
          </p:cNvSpPr>
          <p:nvPr>
            <p:ph type="body" sz="quarter" idx="25" hasCustomPrompt="1"/>
          </p:nvPr>
        </p:nvSpPr>
        <p:spPr>
          <a:xfrm>
            <a:off x="3665820" y="5122740"/>
            <a:ext cx="2834641" cy="237696"/>
          </a:xfrm>
        </p:spPr>
        <p:txBody>
          <a:bodyPr lIns="0" tIns="0" rIns="0" bIns="0" anchor="t">
            <a:noAutofit/>
          </a:bodyPr>
          <a:lstStyle>
            <a:lvl1pPr marL="0" indent="0">
              <a:lnSpc>
                <a:spcPct val="100000"/>
              </a:lnSpc>
              <a:spcBef>
                <a:spcPts val="0"/>
              </a:spcBef>
              <a:buNone/>
              <a:defRPr sz="1500">
                <a:solidFill>
                  <a:schemeClr val="accent1"/>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Click to edit text</a:t>
            </a:r>
          </a:p>
        </p:txBody>
      </p:sp>
      <p:sp>
        <p:nvSpPr>
          <p:cNvPr id="38" name="Text Placeholder 9"/>
          <p:cNvSpPr>
            <a:spLocks noGrp="1"/>
          </p:cNvSpPr>
          <p:nvPr>
            <p:ph type="body" sz="quarter" idx="26"/>
          </p:nvPr>
        </p:nvSpPr>
        <p:spPr>
          <a:xfrm>
            <a:off x="7028349" y="548640"/>
            <a:ext cx="2572851" cy="145811"/>
          </a:xfrm>
        </p:spPr>
        <p:txBody>
          <a:bodyPr lIns="0" tIns="0" rIns="0" bIns="0" anchor="t">
            <a:noAutofit/>
          </a:bodyPr>
          <a:lstStyle>
            <a:lvl1pPr marL="0" indent="0">
              <a:lnSpc>
                <a:spcPct val="114000"/>
              </a:lnSpc>
              <a:spcBef>
                <a:spcPts val="800"/>
              </a:spcBef>
              <a:buNone/>
              <a:defRPr sz="800" b="1">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39" name="Text Placeholder 9"/>
          <p:cNvSpPr>
            <a:spLocks noGrp="1"/>
          </p:cNvSpPr>
          <p:nvPr>
            <p:ph type="body" sz="quarter" idx="27"/>
          </p:nvPr>
        </p:nvSpPr>
        <p:spPr>
          <a:xfrm>
            <a:off x="7028349" y="728054"/>
            <a:ext cx="2572851" cy="1107357"/>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40" name="Text Placeholder 9"/>
          <p:cNvSpPr>
            <a:spLocks noGrp="1"/>
          </p:cNvSpPr>
          <p:nvPr>
            <p:ph type="body" sz="quarter" idx="28"/>
          </p:nvPr>
        </p:nvSpPr>
        <p:spPr>
          <a:xfrm>
            <a:off x="7028349" y="2056588"/>
            <a:ext cx="2572851" cy="145811"/>
          </a:xfrm>
        </p:spPr>
        <p:txBody>
          <a:bodyPr lIns="0" tIns="0" rIns="0" bIns="0" anchor="t">
            <a:noAutofit/>
          </a:bodyPr>
          <a:lstStyle>
            <a:lvl1pPr marL="0" indent="0">
              <a:lnSpc>
                <a:spcPct val="114000"/>
              </a:lnSpc>
              <a:spcBef>
                <a:spcPts val="800"/>
              </a:spcBef>
              <a:buNone/>
              <a:defRPr sz="800" b="1">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41" name="Text Placeholder 9"/>
          <p:cNvSpPr>
            <a:spLocks noGrp="1"/>
          </p:cNvSpPr>
          <p:nvPr>
            <p:ph type="body" sz="quarter" idx="29"/>
          </p:nvPr>
        </p:nvSpPr>
        <p:spPr>
          <a:xfrm>
            <a:off x="7028349" y="2236002"/>
            <a:ext cx="2572851" cy="277527"/>
          </a:xfrm>
        </p:spPr>
        <p:txBody>
          <a:bodyPr lIns="0" tIns="0" rIns="0" bIns="0" anchor="t">
            <a:noAutofit/>
          </a:bodyPr>
          <a:lstStyle>
            <a:lvl1pPr marL="0" indent="0">
              <a:lnSpc>
                <a:spcPct val="114000"/>
              </a:lnSpc>
              <a:spcBef>
                <a:spcPts val="800"/>
              </a:spcBef>
              <a:buNone/>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42" name="Text Placeholder 9"/>
          <p:cNvSpPr>
            <a:spLocks noGrp="1"/>
          </p:cNvSpPr>
          <p:nvPr>
            <p:ph type="body" sz="quarter" idx="30" hasCustomPrompt="1"/>
          </p:nvPr>
        </p:nvSpPr>
        <p:spPr>
          <a:xfrm>
            <a:off x="7028349" y="3470172"/>
            <a:ext cx="2572852" cy="237696"/>
          </a:xfrm>
        </p:spPr>
        <p:txBody>
          <a:bodyPr lIns="0" tIns="0" rIns="0" bIns="0" anchor="t">
            <a:noAutofit/>
          </a:bodyPr>
          <a:lstStyle>
            <a:lvl1pPr marL="0" indent="0">
              <a:lnSpc>
                <a:spcPct val="100000"/>
              </a:lnSpc>
              <a:spcBef>
                <a:spcPts val="0"/>
              </a:spcBef>
              <a:buNone/>
              <a:defRPr sz="1500">
                <a:solidFill>
                  <a:schemeClr val="accent1"/>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Click to edit text</a:t>
            </a:r>
          </a:p>
        </p:txBody>
      </p:sp>
      <p:sp>
        <p:nvSpPr>
          <p:cNvPr id="43" name="Text Placeholder 9"/>
          <p:cNvSpPr>
            <a:spLocks noGrp="1"/>
          </p:cNvSpPr>
          <p:nvPr>
            <p:ph type="body" sz="quarter" idx="31"/>
          </p:nvPr>
        </p:nvSpPr>
        <p:spPr>
          <a:xfrm>
            <a:off x="7028349" y="2613794"/>
            <a:ext cx="2572851" cy="813816"/>
          </a:xfrm>
        </p:spPr>
        <p:txBody>
          <a:bodyPr lIns="0" tIns="0" rIns="0" bIns="0" anchor="t">
            <a:noAutofit/>
          </a:bodyPr>
          <a:lstStyle>
            <a:lvl1pPr marL="137160" indent="-137160">
              <a:lnSpc>
                <a:spcPct val="114000"/>
              </a:lnSpc>
              <a:spcBef>
                <a:spcPts val="600"/>
              </a:spcBef>
              <a:buClr>
                <a:schemeClr val="accent1"/>
              </a:buClr>
              <a:buSzPct val="130000"/>
              <a:buFont typeface="Arial" panose="020B0604020202020204" pitchFamily="34" charset="0"/>
              <a:buChar char="•"/>
              <a:defRPr sz="80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rPr lang="es-ES"/>
              <a:t>Haga clic para modificar los estilos de texto del patrón</a:t>
            </a:r>
          </a:p>
        </p:txBody>
      </p:sp>
      <p:sp>
        <p:nvSpPr>
          <p:cNvPr id="44" name="Instructional Text"/>
          <p:cNvSpPr/>
          <p:nvPr/>
        </p:nvSpPr>
        <p:spPr>
          <a:xfrm>
            <a:off x="10287000" y="0"/>
            <a:ext cx="1676400" cy="7767851"/>
          </a:xfrm>
          <a:prstGeom prst="roundRect">
            <a:avLst>
              <a:gd name="adj" fmla="val 6795"/>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14400">
              <a:spcBef>
                <a:spcPts val="1200"/>
              </a:spcBef>
              <a:buNone/>
            </a:pPr>
            <a:r>
              <a:rPr sz="1100" b="1" i="1" baseline="0">
                <a:latin typeface="Arial"/>
                <a:ea typeface="+mn-ea"/>
                <a:cs typeface="Arial"/>
              </a:rPr>
              <a:t>Nota: </a:t>
            </a:r>
          </a:p>
          <a:p>
            <a:pPr algn="l" defTabSz="914400">
              <a:spcBef>
                <a:spcPts val="1200"/>
              </a:spcBef>
              <a:buNone/>
            </a:pPr>
            <a:r>
              <a:rPr sz="1100" b="1" i="1" baseline="0">
                <a:latin typeface="Arial"/>
                <a:ea typeface="+mn-ea"/>
                <a:cs typeface="Arial"/>
              </a:rPr>
              <a:t>Este folleto </a:t>
            </a:r>
            <a:r>
              <a:rPr sz="1100" b="1" i="1">
                <a:latin typeface="Arial"/>
                <a:ea typeface="+mn-ea"/>
                <a:cs typeface="Arial"/>
              </a:rPr>
              <a:t>está diseñado para ser impreso. </a:t>
            </a:r>
            <a:r>
              <a:rPr sz="1100" b="1" i="1" baseline="0">
                <a:latin typeface="Arial"/>
                <a:ea typeface="+mn-ea"/>
                <a:cs typeface="Arial"/>
              </a:rPr>
              <a:t>Antes de imprimirlo en papel grueso, realice una prueba en papel normal para asegurarse</a:t>
            </a:r>
            <a:r>
              <a:rPr sz="1100" b="1" i="1">
                <a:latin typeface="Arial"/>
                <a:ea typeface="+mn-ea"/>
                <a:cs typeface="Arial"/>
              </a:rPr>
              <a:t> de que la disposición del texto es correcta.</a:t>
            </a:r>
          </a:p>
          <a:p>
            <a:pPr algn="l" defTabSz="914400">
              <a:spcBef>
                <a:spcPts val="1200"/>
              </a:spcBef>
              <a:buNone/>
            </a:pPr>
            <a:r>
              <a:rPr sz="1100" b="1" i="1" baseline="0">
                <a:latin typeface="Arial"/>
                <a:ea typeface="+mn-ea"/>
                <a:cs typeface="Arial"/>
              </a:rPr>
              <a:t>Es posible que deba desactivar la opción Ajustar al tamaño del papel en el cuadro de diálogo Imprimir (en la lista desplegable Diapositivas de página completa).</a:t>
            </a:r>
          </a:p>
          <a:p>
            <a:pPr algn="l" defTabSz="914400">
              <a:spcBef>
                <a:spcPts val="1200"/>
              </a:spcBef>
              <a:buNone/>
            </a:pPr>
            <a:r>
              <a:rPr sz="1100" b="1" i="1">
                <a:latin typeface="Arial"/>
                <a:ea typeface="+mn-ea"/>
                <a:cs typeface="Arial"/>
              </a:rPr>
              <a:t>Consulte las instrucciones de la impresora para imprimir páginas a doble cara.</a:t>
            </a:r>
          </a:p>
          <a:p>
            <a:pPr algn="l" defTabSz="914400">
              <a:spcBef>
                <a:spcPts val="1200"/>
              </a:spcBef>
              <a:buNone/>
            </a:pPr>
            <a:r>
              <a:rPr sz="1100" b="1" i="1" baseline="0">
                <a:latin typeface="Arial"/>
                <a:ea typeface="+mn-ea"/>
                <a:cs typeface="Arial"/>
              </a:rPr>
              <a:t>Para cambiar imágenes de esta dispositiva, seleccione una imagen y elimínela. A continuación haga clic en el icono Imágenes del marcador de posición e inserte su imagen.</a:t>
            </a:r>
          </a:p>
        </p:txBody>
      </p:sp>
      <p:sp>
        <p:nvSpPr>
          <p:cNvPr id="45" name="Text Placeholder 9"/>
          <p:cNvSpPr>
            <a:spLocks noGrp="1"/>
          </p:cNvSpPr>
          <p:nvPr>
            <p:ph type="body" sz="quarter" idx="32" hasCustomPrompt="1"/>
          </p:nvPr>
        </p:nvSpPr>
        <p:spPr>
          <a:xfrm>
            <a:off x="7028349" y="3763880"/>
            <a:ext cx="2572851" cy="137160"/>
          </a:xfrm>
        </p:spPr>
        <p:txBody>
          <a:bodyPr lIns="0" tIns="0" rIns="0" bIns="0" anchor="t">
            <a:noAutofit/>
          </a:bodyPr>
          <a:lstStyle>
            <a:lvl1pPr marL="0" indent="0">
              <a:lnSpc>
                <a:spcPct val="114000"/>
              </a:lnSpc>
              <a:spcBef>
                <a:spcPts val="800"/>
              </a:spcBef>
              <a:buNone/>
              <a:defRPr sz="800" b="1">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[Company Name]</a:t>
            </a:r>
          </a:p>
        </p:txBody>
      </p:sp>
      <p:sp>
        <p:nvSpPr>
          <p:cNvPr id="46" name="Text Placeholder 9"/>
          <p:cNvSpPr>
            <a:spLocks noGrp="1"/>
          </p:cNvSpPr>
          <p:nvPr>
            <p:ph type="body" sz="quarter" idx="33" hasCustomPrompt="1"/>
          </p:nvPr>
        </p:nvSpPr>
        <p:spPr>
          <a:xfrm>
            <a:off x="7028349" y="3908567"/>
            <a:ext cx="2572851" cy="137160"/>
          </a:xfrm>
        </p:spPr>
        <p:txBody>
          <a:bodyPr lIns="0" tIns="0" rIns="0" bIns="0" anchor="t">
            <a:noAutofit/>
          </a:bodyPr>
          <a:lstStyle>
            <a:lvl1pPr marL="0" indent="0">
              <a:lnSpc>
                <a:spcPct val="114000"/>
              </a:lnSpc>
              <a:spcBef>
                <a:spcPts val="800"/>
              </a:spcBef>
              <a:buNone/>
              <a:defRPr sz="800" b="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[Street Address]</a:t>
            </a:r>
          </a:p>
        </p:txBody>
      </p:sp>
      <p:sp>
        <p:nvSpPr>
          <p:cNvPr id="47" name="Text Placeholder 9"/>
          <p:cNvSpPr>
            <a:spLocks noGrp="1"/>
          </p:cNvSpPr>
          <p:nvPr>
            <p:ph type="body" sz="quarter" idx="34" hasCustomPrompt="1"/>
          </p:nvPr>
        </p:nvSpPr>
        <p:spPr>
          <a:xfrm>
            <a:off x="7028349" y="4053254"/>
            <a:ext cx="2572851" cy="137160"/>
          </a:xfrm>
        </p:spPr>
        <p:txBody>
          <a:bodyPr lIns="0" tIns="0" rIns="0" bIns="0" anchor="t">
            <a:noAutofit/>
          </a:bodyPr>
          <a:lstStyle>
            <a:lvl1pPr marL="0" indent="0">
              <a:lnSpc>
                <a:spcPct val="114000"/>
              </a:lnSpc>
              <a:spcBef>
                <a:spcPts val="800"/>
              </a:spcBef>
              <a:buNone/>
              <a:defRPr sz="800" b="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[City, ST  ZIP Code]</a:t>
            </a:r>
          </a:p>
        </p:txBody>
      </p:sp>
      <p:sp>
        <p:nvSpPr>
          <p:cNvPr id="48" name="Text Placeholder 9"/>
          <p:cNvSpPr>
            <a:spLocks noGrp="1"/>
          </p:cNvSpPr>
          <p:nvPr>
            <p:ph type="body" sz="quarter" idx="35" hasCustomPrompt="1"/>
          </p:nvPr>
        </p:nvSpPr>
        <p:spPr>
          <a:xfrm>
            <a:off x="7028349" y="4197941"/>
            <a:ext cx="2572851" cy="137160"/>
          </a:xfrm>
        </p:spPr>
        <p:txBody>
          <a:bodyPr lIns="0" tIns="0" rIns="0" bIns="0" anchor="t">
            <a:noAutofit/>
          </a:bodyPr>
          <a:lstStyle>
            <a:lvl1pPr marL="0" indent="0">
              <a:lnSpc>
                <a:spcPct val="114000"/>
              </a:lnSpc>
              <a:spcBef>
                <a:spcPts val="800"/>
              </a:spcBef>
              <a:buNone/>
              <a:defRPr sz="800" b="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[Telephone]</a:t>
            </a:r>
          </a:p>
        </p:txBody>
      </p:sp>
      <p:sp>
        <p:nvSpPr>
          <p:cNvPr id="49" name="Text Placeholder 9"/>
          <p:cNvSpPr>
            <a:spLocks noGrp="1"/>
          </p:cNvSpPr>
          <p:nvPr>
            <p:ph type="body" sz="quarter" idx="36" hasCustomPrompt="1"/>
          </p:nvPr>
        </p:nvSpPr>
        <p:spPr>
          <a:xfrm>
            <a:off x="7028349" y="4342627"/>
            <a:ext cx="2572851" cy="137160"/>
          </a:xfrm>
        </p:spPr>
        <p:txBody>
          <a:bodyPr lIns="0" tIns="0" rIns="0" bIns="0" anchor="t">
            <a:noAutofit/>
          </a:bodyPr>
          <a:lstStyle>
            <a:lvl1pPr marL="0" indent="0">
              <a:lnSpc>
                <a:spcPct val="114000"/>
              </a:lnSpc>
              <a:spcBef>
                <a:spcPts val="800"/>
              </a:spcBef>
              <a:buNone/>
              <a:defRPr sz="800" b="0" baseline="0">
                <a:solidFill>
                  <a:schemeClr val="tx1">
                    <a:lumMod val="65000"/>
                    <a:lumOff val="35000"/>
                  </a:schemeClr>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[Email Address]</a:t>
            </a:r>
          </a:p>
        </p:txBody>
      </p:sp>
      <p:sp>
        <p:nvSpPr>
          <p:cNvPr id="50" name="Text Placeholder 9"/>
          <p:cNvSpPr>
            <a:spLocks noGrp="1"/>
          </p:cNvSpPr>
          <p:nvPr>
            <p:ph type="body" sz="quarter" idx="37" hasCustomPrompt="1"/>
          </p:nvPr>
        </p:nvSpPr>
        <p:spPr>
          <a:xfrm>
            <a:off x="7028349" y="4553060"/>
            <a:ext cx="2572851" cy="137160"/>
          </a:xfrm>
        </p:spPr>
        <p:txBody>
          <a:bodyPr lIns="0" tIns="0" rIns="0" bIns="0" anchor="t">
            <a:noAutofit/>
          </a:bodyPr>
          <a:lstStyle>
            <a:lvl1pPr marL="0" indent="0">
              <a:lnSpc>
                <a:spcPct val="114000"/>
              </a:lnSpc>
              <a:spcBef>
                <a:spcPts val="800"/>
              </a:spcBef>
              <a:buNone/>
              <a:defRPr sz="800" b="0" baseline="0">
                <a:solidFill>
                  <a:schemeClr val="accent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stStyle>
          <a:p>
            <a:pPr lvl="0"/>
            <a:r>
              <a:t>[Web Address]</a:t>
            </a:r>
          </a:p>
        </p:txBody>
      </p:sp>
      <p:sp>
        <p:nvSpPr>
          <p:cNvPr id="26" name="Picture Placeholder 21">
            <a:extLst>
              <a:ext uri="{FF2B5EF4-FFF2-40B4-BE49-F238E27FC236}">
                <a16:creationId xmlns:a16="http://schemas.microsoft.com/office/drawing/2014/main" id="{F643A28B-7917-479F-AA3E-2AE905F4042D}"/>
              </a:ext>
            </a:extLst>
          </p:cNvPr>
          <p:cNvSpPr>
            <a:spLocks noGrp="1"/>
          </p:cNvSpPr>
          <p:nvPr>
            <p:ph type="pic" sz="quarter" idx="38"/>
          </p:nvPr>
        </p:nvSpPr>
        <p:spPr>
          <a:xfrm>
            <a:off x="3665820" y="445833"/>
            <a:ext cx="2834640" cy="2606040"/>
          </a:xfrm>
        </p:spPr>
        <p:txBody>
          <a:bodyPr>
            <a:normAutofit/>
          </a:bodyPr>
          <a:lstStyle>
            <a:lvl1pPr marL="0" indent="0">
              <a:buNone/>
              <a:defRPr sz="1600">
                <a:solidFill>
                  <a:schemeClr val="tx1">
                    <a:lumMod val="65000"/>
                    <a:lumOff val="35000"/>
                  </a:schemeClr>
                </a:solidFill>
              </a:defRPr>
            </a:lvl1pPr>
          </a:lstStyle>
          <a:p>
            <a:r>
              <a:rPr lang="es-ES"/>
              <a:t>Haga clic en el icono para agregar una imagen</a:t>
            </a:r>
            <a:endParaRPr/>
          </a:p>
        </p:txBody>
      </p:sp>
    </p:spTree>
    <p:extLst>
      <p:ext uri="{BB962C8B-B14F-4D97-AF65-F5344CB8AC3E}">
        <p14:creationId xmlns:p14="http://schemas.microsoft.com/office/powerpoint/2010/main" val="239431007"/>
      </p:ext>
    </p:extLst>
  </p:cSld>
  <p:clrMapOvr>
    <a:masterClrMapping/>
  </p:clrMapOvr>
  <p:extLst>
    <p:ext uri="{DCECCB84-F9BA-43D5-87BE-67443E8EF086}">
      <p15:sldGuideLst xmlns:p15="http://schemas.microsoft.com/office/powerpoint/2012/main">
        <p15:guide id="1" orient="horz" pos="4608">
          <p15:clr>
            <a:srgbClr val="FBAE40"/>
          </p15:clr>
        </p15:guide>
        <p15:guide id="2" orient="horz" pos="288">
          <p15:clr>
            <a:srgbClr val="FBAE40"/>
          </p15:clr>
        </p15:guide>
        <p15:guide id="0" pos="288">
          <p15:clr>
            <a:srgbClr val="FBAE40"/>
          </p15:clr>
        </p15:guide>
        <p15:guide id="3" pos="6048">
          <p15:clr>
            <a:srgbClr val="FBAE40"/>
          </p15:clr>
        </p15:guide>
        <p15:guide id="4" pos="2136">
          <p15:clr>
            <a:srgbClr val="A4A3A4"/>
          </p15:clr>
        </p15:guide>
        <p15:guide id="5" pos="427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0F0C7E35-61C9-471C-870E-2CE47EA24035}" type="datetimeFigureOut">
              <a:rPr lang="es-ES"/>
              <a:t>20/04/2021</a:t>
            </a:fld>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ED236ED2-EF9B-4B9B-9B58-09E1C1CBDE09}" type="slidenum">
              <a:rPr/>
              <a:t>‹Nº›</a:t>
            </a:fld>
            <a:endParaRPr/>
          </a:p>
        </p:txBody>
      </p:sp>
    </p:spTree>
    <p:extLst>
      <p:ext uri="{BB962C8B-B14F-4D97-AF65-F5344CB8AC3E}">
        <p14:creationId xmlns:p14="http://schemas.microsoft.com/office/powerpoint/2010/main" val="3173466682"/>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mercial@tasiva.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tel:948316506"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texto 1"/>
          <p:cNvSpPr>
            <a:spLocks noGrp="1"/>
          </p:cNvSpPr>
          <p:nvPr>
            <p:ph type="body" sz="quarter" idx="10"/>
          </p:nvPr>
        </p:nvSpPr>
        <p:spPr>
          <a:xfrm>
            <a:off x="777239" y="665530"/>
            <a:ext cx="1932311" cy="1517413"/>
          </a:xfrm>
        </p:spPr>
        <p:txBody>
          <a:bodyPr/>
          <a:lstStyle/>
          <a:p>
            <a:pPr marL="0" indent="0" algn="l" defTabSz="1005840">
              <a:lnSpc>
                <a:spcPct val="100000"/>
              </a:lnSpc>
              <a:buNone/>
            </a:pPr>
            <a:r>
              <a:rPr lang="es-ES" dirty="0"/>
              <a:t>Este es un lugar ideal para una declaración de objetivos fundamentales</a:t>
            </a:r>
          </a:p>
        </p:txBody>
      </p:sp>
      <p:sp>
        <p:nvSpPr>
          <p:cNvPr id="3" name="Marcador de posición de texto 2"/>
          <p:cNvSpPr>
            <a:spLocks noGrp="1"/>
          </p:cNvSpPr>
          <p:nvPr>
            <p:ph type="body" sz="quarter" idx="11"/>
          </p:nvPr>
        </p:nvSpPr>
        <p:spPr>
          <a:xfrm>
            <a:off x="777240" y="2302840"/>
            <a:ext cx="1932310" cy="4417999"/>
          </a:xfrm>
        </p:spPr>
        <p:txBody>
          <a:bodyPr/>
          <a:lstStyle/>
          <a:p>
            <a:pPr marL="0" indent="0" algn="l" defTabSz="1005840">
              <a:lnSpc>
                <a:spcPct val="105000"/>
              </a:lnSpc>
              <a:spcBef>
                <a:spcPts val="1100"/>
              </a:spcBef>
              <a:buNone/>
            </a:pPr>
            <a:r>
              <a:rPr lang="es-ES" dirty="0"/>
              <a:t>Puede usar este atractivo folleto profesional tal como está o personalizarlo.</a:t>
            </a:r>
          </a:p>
          <a:p>
            <a:pPr marL="0" indent="0" algn="l" defTabSz="1005840">
              <a:lnSpc>
                <a:spcPct val="105000"/>
              </a:lnSpc>
              <a:spcBef>
                <a:spcPts val="1100"/>
              </a:spcBef>
              <a:buNone/>
            </a:pPr>
            <a:r>
              <a:rPr lang="es-ES" dirty="0"/>
              <a:t>En la página siguiente hemos agregado varias sugerencias (como esta) que le ayudarán a comenzar.</a:t>
            </a:r>
          </a:p>
          <a:p>
            <a:pPr marL="0" indent="0" algn="l" defTabSz="1005840">
              <a:lnSpc>
                <a:spcPct val="105000"/>
              </a:lnSpc>
              <a:spcBef>
                <a:spcPts val="1100"/>
              </a:spcBef>
              <a:buNone/>
            </a:pPr>
            <a:r>
              <a:rPr lang="es-ES" dirty="0"/>
              <a:t>(Por cierto, para reemplazar fotos en el folleto, seleccione una imagen y elimínela. A continuación haga clic en el icono Insertar imagen del marcador de posición para insertar su propia fotografía.)</a:t>
            </a:r>
          </a:p>
        </p:txBody>
      </p:sp>
      <p:sp>
        <p:nvSpPr>
          <p:cNvPr id="4" name="Marcador de posición de texto 3"/>
          <p:cNvSpPr>
            <a:spLocks noGrp="1"/>
          </p:cNvSpPr>
          <p:nvPr>
            <p:ph type="body" sz="quarter" idx="12"/>
          </p:nvPr>
        </p:nvSpPr>
        <p:spPr/>
        <p:txBody>
          <a:bodyPr/>
          <a:lstStyle/>
          <a:p>
            <a:pPr lvl="0"/>
            <a:endParaRPr lang="es-ES" sz="3200" dirty="0">
              <a:solidFill>
                <a:srgbClr val="595959"/>
              </a:solidFill>
            </a:endParaRPr>
          </a:p>
          <a:p>
            <a:pPr lvl="0"/>
            <a:r>
              <a:rPr lang="es-ES" sz="2500" dirty="0">
                <a:solidFill>
                  <a:srgbClr val="595959"/>
                </a:solidFill>
              </a:rPr>
              <a:t>Digitalización 3d</a:t>
            </a:r>
          </a:p>
        </p:txBody>
      </p:sp>
      <p:sp>
        <p:nvSpPr>
          <p:cNvPr id="6" name="Marcador de posición de texto 5"/>
          <p:cNvSpPr>
            <a:spLocks noGrp="1"/>
          </p:cNvSpPr>
          <p:nvPr>
            <p:ph type="body" sz="quarter" idx="14"/>
          </p:nvPr>
        </p:nvSpPr>
        <p:spPr/>
        <p:txBody>
          <a:bodyPr/>
          <a:lstStyle/>
          <a:p>
            <a:pPr lvl="0"/>
            <a:r>
              <a:rPr lang="es-ES" b="1" dirty="0"/>
              <a:t>Digitalización 3d mediante tecnología láser y de luz estructurada en entornos industriales.</a:t>
            </a:r>
          </a:p>
        </p:txBody>
      </p:sp>
      <p:sp>
        <p:nvSpPr>
          <p:cNvPr id="11" name="object 5">
            <a:extLst>
              <a:ext uri="{FF2B5EF4-FFF2-40B4-BE49-F238E27FC236}">
                <a16:creationId xmlns:a16="http://schemas.microsoft.com/office/drawing/2014/main" id="{859F5582-7C9C-451A-95B5-F08778C6D219}"/>
              </a:ext>
            </a:extLst>
          </p:cNvPr>
          <p:cNvSpPr/>
          <p:nvPr/>
        </p:nvSpPr>
        <p:spPr>
          <a:xfrm>
            <a:off x="7531135" y="328772"/>
            <a:ext cx="1655685" cy="979980"/>
          </a:xfrm>
          <a:prstGeom prst="rect">
            <a:avLst/>
          </a:prstGeom>
          <a:blipFill>
            <a:blip r:embed="rId2">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Verdana"/>
            </a:endParaRPr>
          </a:p>
        </p:txBody>
      </p:sp>
      <p:sp>
        <p:nvSpPr>
          <p:cNvPr id="12" name="Marcador de posición de texto 1">
            <a:extLst>
              <a:ext uri="{FF2B5EF4-FFF2-40B4-BE49-F238E27FC236}">
                <a16:creationId xmlns:a16="http://schemas.microsoft.com/office/drawing/2014/main" id="{75C095C5-3063-415C-B35E-40305248AB07}"/>
              </a:ext>
            </a:extLst>
          </p:cNvPr>
          <p:cNvSpPr txBox="1">
            <a:spLocks/>
          </p:cNvSpPr>
          <p:nvPr/>
        </p:nvSpPr>
        <p:spPr>
          <a:xfrm>
            <a:off x="3898669" y="665530"/>
            <a:ext cx="1932310" cy="874184"/>
          </a:xfrm>
          <a:prstGeom prst="rect">
            <a:avLst/>
          </a:prstGeom>
        </p:spPr>
        <p:txBody>
          <a:bodyPr vert="horz" lIns="0" tIns="0" rIns="0" bIns="0" rtlCol="0" anchor="b">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s-ES" sz="1800">
                <a:solidFill>
                  <a:schemeClr val="bg1"/>
                </a:solidFill>
              </a:rPr>
              <a:t>Escaneado 3d e ingeniería inversa</a:t>
            </a:r>
            <a:endParaRPr lang="es-ES" sz="1800" dirty="0">
              <a:solidFill>
                <a:schemeClr val="bg1"/>
              </a:solidFill>
            </a:endParaRPr>
          </a:p>
        </p:txBody>
      </p:sp>
      <p:sp>
        <p:nvSpPr>
          <p:cNvPr id="14" name="Marcador de posición de texto 2">
            <a:extLst>
              <a:ext uri="{FF2B5EF4-FFF2-40B4-BE49-F238E27FC236}">
                <a16:creationId xmlns:a16="http://schemas.microsoft.com/office/drawing/2014/main" id="{AD8AB02F-FA81-4CDE-BE0F-662BA01C2010}"/>
              </a:ext>
            </a:extLst>
          </p:cNvPr>
          <p:cNvSpPr txBox="1">
            <a:spLocks/>
          </p:cNvSpPr>
          <p:nvPr/>
        </p:nvSpPr>
        <p:spPr>
          <a:xfrm>
            <a:off x="3898669" y="1916812"/>
            <a:ext cx="1932310" cy="1763463"/>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5000"/>
              </a:lnSpc>
              <a:buFont typeface="Arial" panose="020B0604020202020204" pitchFamily="34" charset="0"/>
              <a:buNone/>
            </a:pPr>
            <a:r>
              <a:rPr lang="es-ES" sz="1000" dirty="0">
                <a:solidFill>
                  <a:schemeClr val="bg1"/>
                </a:solidFill>
              </a:rPr>
              <a:t>Especialistas en la captura de datos en 3d, mediante las últimas tecnologías de escaneado y digitalización 3d.</a:t>
            </a:r>
          </a:p>
          <a:p>
            <a:pPr marL="0" indent="0">
              <a:lnSpc>
                <a:spcPct val="105000"/>
              </a:lnSpc>
              <a:buFont typeface="Arial" panose="020B0604020202020204" pitchFamily="34" charset="0"/>
              <a:buNone/>
            </a:pPr>
            <a:r>
              <a:rPr lang="es-ES" sz="1000" dirty="0">
                <a:solidFill>
                  <a:schemeClr val="bg1"/>
                </a:solidFill>
              </a:rPr>
              <a:t>Generamos un gemelo digital de piezas, máquinas industriales así como de sus instalaciones completas.</a:t>
            </a:r>
          </a:p>
          <a:p>
            <a:pPr marL="0" indent="0">
              <a:lnSpc>
                <a:spcPct val="105000"/>
              </a:lnSpc>
              <a:buFont typeface="Arial" panose="020B0604020202020204" pitchFamily="34" charset="0"/>
              <a:buNone/>
            </a:pPr>
            <a:endParaRPr lang="es-ES" sz="1000" dirty="0">
              <a:solidFill>
                <a:schemeClr val="bg1"/>
              </a:solidFill>
            </a:endParaRPr>
          </a:p>
        </p:txBody>
      </p:sp>
      <p:sp>
        <p:nvSpPr>
          <p:cNvPr id="15" name="Marcador de posición de texto 6">
            <a:extLst>
              <a:ext uri="{FF2B5EF4-FFF2-40B4-BE49-F238E27FC236}">
                <a16:creationId xmlns:a16="http://schemas.microsoft.com/office/drawing/2014/main" id="{0F6A8841-BF3A-42B1-AB61-04BFE67E8D85}"/>
              </a:ext>
            </a:extLst>
          </p:cNvPr>
          <p:cNvSpPr txBox="1">
            <a:spLocks/>
          </p:cNvSpPr>
          <p:nvPr/>
        </p:nvSpPr>
        <p:spPr>
          <a:xfrm>
            <a:off x="3858984" y="4372501"/>
            <a:ext cx="2011680" cy="171157"/>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ES" sz="1200" b="1">
                <a:solidFill>
                  <a:schemeClr val="bg1"/>
                </a:solidFill>
              </a:rPr>
              <a:t>Tasiva Vision S.L</a:t>
            </a:r>
            <a:endParaRPr lang="es-ES" sz="1200" b="1" dirty="0">
              <a:solidFill>
                <a:schemeClr val="bg1"/>
              </a:solidFill>
            </a:endParaRPr>
          </a:p>
        </p:txBody>
      </p:sp>
      <p:sp>
        <p:nvSpPr>
          <p:cNvPr id="16" name="Marcador de posición de texto 7">
            <a:extLst>
              <a:ext uri="{FF2B5EF4-FFF2-40B4-BE49-F238E27FC236}">
                <a16:creationId xmlns:a16="http://schemas.microsoft.com/office/drawing/2014/main" id="{FE5AB01E-F6F9-4090-92F9-0BF70C83580D}"/>
              </a:ext>
            </a:extLst>
          </p:cNvPr>
          <p:cNvSpPr txBox="1">
            <a:spLocks/>
          </p:cNvSpPr>
          <p:nvPr/>
        </p:nvSpPr>
        <p:spPr>
          <a:xfrm>
            <a:off x="3858984" y="4765886"/>
            <a:ext cx="2181008" cy="562064"/>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ES" sz="900">
                <a:solidFill>
                  <a:schemeClr val="bg1"/>
                </a:solidFill>
              </a:rPr>
              <a:t>[</a:t>
            </a:r>
            <a:r>
              <a:rPr lang="pt-BR" sz="900">
                <a:solidFill>
                  <a:schemeClr val="bg1"/>
                </a:solidFill>
              </a:rPr>
              <a:t>Polígono Industrial Noáin Esquíroz | Calle H Nº 2 </a:t>
            </a:r>
            <a:endParaRPr lang="es-ES" sz="900" dirty="0">
              <a:solidFill>
                <a:schemeClr val="bg1"/>
              </a:solidFill>
            </a:endParaRPr>
          </a:p>
        </p:txBody>
      </p:sp>
      <p:sp>
        <p:nvSpPr>
          <p:cNvPr id="17" name="Marcador de posición de texto 8">
            <a:extLst>
              <a:ext uri="{FF2B5EF4-FFF2-40B4-BE49-F238E27FC236}">
                <a16:creationId xmlns:a16="http://schemas.microsoft.com/office/drawing/2014/main" id="{6479BD7B-9F40-4971-8776-00CBE49853FE}"/>
              </a:ext>
            </a:extLst>
          </p:cNvPr>
          <p:cNvSpPr txBox="1">
            <a:spLocks/>
          </p:cNvSpPr>
          <p:nvPr/>
        </p:nvSpPr>
        <p:spPr>
          <a:xfrm>
            <a:off x="3858985" y="5327950"/>
            <a:ext cx="2158202" cy="181523"/>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pt-BR" sz="900">
                <a:solidFill>
                  <a:schemeClr val="bg1"/>
                </a:solidFill>
              </a:rPr>
              <a:t>P003 31191 Esquíroz de Galar / Navarra</a:t>
            </a:r>
            <a:endParaRPr lang="es-ES" sz="900" dirty="0">
              <a:solidFill>
                <a:schemeClr val="bg1"/>
              </a:solidFill>
            </a:endParaRPr>
          </a:p>
        </p:txBody>
      </p:sp>
      <p:sp>
        <p:nvSpPr>
          <p:cNvPr id="18" name="Marcador de posición de texto 8">
            <a:extLst>
              <a:ext uri="{FF2B5EF4-FFF2-40B4-BE49-F238E27FC236}">
                <a16:creationId xmlns:a16="http://schemas.microsoft.com/office/drawing/2014/main" id="{AEDCA020-AD09-4829-8DD2-EAF9D62E7032}"/>
              </a:ext>
            </a:extLst>
          </p:cNvPr>
          <p:cNvSpPr txBox="1">
            <a:spLocks/>
          </p:cNvSpPr>
          <p:nvPr/>
        </p:nvSpPr>
        <p:spPr>
          <a:xfrm>
            <a:off x="3858984" y="5979756"/>
            <a:ext cx="2158202" cy="583652"/>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pt-BR" sz="900">
                <a:solidFill>
                  <a:schemeClr val="bg1"/>
                </a:solidFill>
                <a:hlinkClick r:id="rId3">
                  <a:extLst>
                    <a:ext uri="{A12FA001-AC4F-418D-AE19-62706E023703}">
                      <ahyp:hlinkClr xmlns:ahyp="http://schemas.microsoft.com/office/drawing/2018/hyperlinkcolor" val="tx"/>
                    </a:ext>
                  </a:extLst>
                </a:hlinkClick>
              </a:rPr>
              <a:t>comercial@tasiva.com</a:t>
            </a:r>
            <a:endParaRPr lang="pt-BR" sz="900">
              <a:solidFill>
                <a:schemeClr val="bg1"/>
              </a:solidFill>
            </a:endParaRPr>
          </a:p>
          <a:p>
            <a:pPr marL="0" indent="0">
              <a:lnSpc>
                <a:spcPct val="100000"/>
              </a:lnSpc>
              <a:buFont typeface="Arial" panose="020B0604020202020204" pitchFamily="34" charset="0"/>
              <a:buNone/>
            </a:pPr>
            <a:r>
              <a:rPr lang="es-ES" sz="900">
                <a:solidFill>
                  <a:schemeClr val="bg1"/>
                </a:solidFill>
              </a:rPr>
              <a:t>948 316 506</a:t>
            </a:r>
            <a:endParaRPr lang="es-ES" sz="900" dirty="0">
              <a:solidFill>
                <a:schemeClr val="bg1"/>
              </a:solidFill>
            </a:endParaRPr>
          </a:p>
        </p:txBody>
      </p:sp>
      <p:pic>
        <p:nvPicPr>
          <p:cNvPr id="21" name="Marcador de posición de imagen 20" descr="Imagen que contiene edificio, barco, tabla, pequeño&#10;&#10;Descripción generada automáticamente">
            <a:extLst>
              <a:ext uri="{FF2B5EF4-FFF2-40B4-BE49-F238E27FC236}">
                <a16:creationId xmlns:a16="http://schemas.microsoft.com/office/drawing/2014/main" id="{03334C94-073E-435D-B948-565D7047E1E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235" r="16235"/>
          <a:stretch>
            <a:fillRect/>
          </a:stretch>
        </p:blipFill>
        <p:spPr/>
      </p:pic>
      <p:sp>
        <p:nvSpPr>
          <p:cNvPr id="25" name="Marcador de posición de texto 5">
            <a:extLst>
              <a:ext uri="{FF2B5EF4-FFF2-40B4-BE49-F238E27FC236}">
                <a16:creationId xmlns:a16="http://schemas.microsoft.com/office/drawing/2014/main" id="{C0871584-C5CB-4DBE-BF5C-271CBD881D55}"/>
              </a:ext>
            </a:extLst>
          </p:cNvPr>
          <p:cNvSpPr txBox="1">
            <a:spLocks/>
          </p:cNvSpPr>
          <p:nvPr/>
        </p:nvSpPr>
        <p:spPr>
          <a:xfrm>
            <a:off x="435568" y="665530"/>
            <a:ext cx="2615647" cy="346007"/>
          </a:xfrm>
          <a:prstGeom prst="rect">
            <a:avLst/>
          </a:prstGeom>
        </p:spPr>
        <p:txBody>
          <a:bodyPr vert="horz" lIns="0" tIns="0" rIns="0" bIns="0" rtlCol="0" anchor="t">
            <a:noAutofit/>
          </a:bodyPr>
          <a:lstStyle>
            <a:lvl1pPr marL="0" indent="0" algn="l" defTabSz="1005840" rtl="0" eaLnBrk="1" latinLnBrk="0" hangingPunct="1">
              <a:lnSpc>
                <a:spcPct val="114000"/>
              </a:lnSpc>
              <a:spcBef>
                <a:spcPts val="0"/>
              </a:spcBef>
              <a:buFont typeface="Arial" panose="020B0604020202020204" pitchFamily="34" charset="0"/>
              <a:buNone/>
              <a:defRPr sz="800" b="0" kern="1200">
                <a:solidFill>
                  <a:schemeClr val="accent1"/>
                </a:solidFill>
                <a:latin typeface="+mn-lt"/>
                <a:ea typeface="+mn-ea"/>
                <a:cs typeface="+mn-cs"/>
              </a:defRPr>
            </a:lvl1pPr>
            <a:lvl2pPr marL="0" indent="0" algn="l" defTabSz="100584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100584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3pPr>
            <a:lvl4pPr marL="0" indent="0" algn="l" defTabSz="100584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4pPr>
            <a:lvl5pPr marL="0" indent="0" algn="l" defTabSz="100584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algn="just"/>
            <a:r>
              <a:rPr lang="es-ES" b="1" dirty="0"/>
              <a:t>Digitalización 3d mediante tecnología láser y de luz estructurada en entornos industriales.</a:t>
            </a:r>
          </a:p>
        </p:txBody>
      </p:sp>
      <p:sp>
        <p:nvSpPr>
          <p:cNvPr id="26" name="object 5">
            <a:extLst>
              <a:ext uri="{FF2B5EF4-FFF2-40B4-BE49-F238E27FC236}">
                <a16:creationId xmlns:a16="http://schemas.microsoft.com/office/drawing/2014/main" id="{D078109C-442D-47D7-8BFB-14E2F851A19C}"/>
              </a:ext>
            </a:extLst>
          </p:cNvPr>
          <p:cNvSpPr/>
          <p:nvPr/>
        </p:nvSpPr>
        <p:spPr>
          <a:xfrm>
            <a:off x="1286692" y="1227675"/>
            <a:ext cx="913401" cy="540631"/>
          </a:xfrm>
          <a:prstGeom prst="rect">
            <a:avLst/>
          </a:prstGeom>
          <a:blipFill>
            <a:blip r:embed="rId2">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Verdana"/>
            </a:endParaRPr>
          </a:p>
        </p:txBody>
      </p:sp>
      <p:pic>
        <p:nvPicPr>
          <p:cNvPr id="7" name="Imagen 6" descr="Imagen que contiene colorido&#10;&#10;Descripción generada automáticamente">
            <a:extLst>
              <a:ext uri="{FF2B5EF4-FFF2-40B4-BE49-F238E27FC236}">
                <a16:creationId xmlns:a16="http://schemas.microsoft.com/office/drawing/2014/main" id="{AF965442-A28C-4B9A-9538-C113359B5307}"/>
              </a:ext>
            </a:extLst>
          </p:cNvPr>
          <p:cNvPicPr>
            <a:picLocks noChangeAspect="1"/>
          </p:cNvPicPr>
          <p:nvPr/>
        </p:nvPicPr>
        <p:blipFill rotWithShape="1">
          <a:blip r:embed="rId5">
            <a:extLst>
              <a:ext uri="{28A0092B-C50C-407E-A947-70E740481C1C}">
                <a14:useLocalDpi xmlns:a14="http://schemas.microsoft.com/office/drawing/2010/main" val="0"/>
              </a:ext>
            </a:extLst>
          </a:blip>
          <a:srcRect b="3535"/>
          <a:stretch/>
        </p:blipFill>
        <p:spPr>
          <a:xfrm>
            <a:off x="407884" y="1997996"/>
            <a:ext cx="2671019" cy="5027685"/>
          </a:xfrm>
          <a:prstGeom prst="rect">
            <a:avLst/>
          </a:prstGeom>
        </p:spPr>
      </p:pic>
    </p:spTree>
    <p:extLst>
      <p:ext uri="{BB962C8B-B14F-4D97-AF65-F5344CB8AC3E}">
        <p14:creationId xmlns:p14="http://schemas.microsoft.com/office/powerpoint/2010/main" val="4009884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posición de texto 11"/>
          <p:cNvSpPr>
            <a:spLocks noGrp="1"/>
          </p:cNvSpPr>
          <p:nvPr>
            <p:ph type="body" sz="quarter" idx="4294967295"/>
          </p:nvPr>
        </p:nvSpPr>
        <p:spPr>
          <a:xfrm>
            <a:off x="3977637" y="777239"/>
            <a:ext cx="2194564" cy="1963580"/>
          </a:xfrm>
        </p:spPr>
        <p:txBody>
          <a:bodyPr/>
          <a:lstStyle/>
          <a:p>
            <a:pPr marL="0" indent="0" algn="l" defTabSz="1005840">
              <a:lnSpc>
                <a:spcPct val="114000"/>
              </a:lnSpc>
              <a:spcBef>
                <a:spcPts val="1100"/>
              </a:spcBef>
              <a:buNone/>
            </a:pPr>
            <a:r>
              <a:rPr lang="es-ES" sz="1100" b="0" i="0" dirty="0">
                <a:solidFill>
                  <a:schemeClr val="bg1"/>
                </a:solidFill>
                <a:latin typeface="Verdana"/>
                <a:ea typeface="+mn-ea"/>
                <a:cs typeface="+mn-cs"/>
              </a:rPr>
              <a:t>“¡No sea tímido! ¡Muestre lo mejor de usted! Este es el lugar perfecto para rendirse un buen homenaje.”</a:t>
            </a:r>
          </a:p>
          <a:p>
            <a:pPr marL="0" indent="0" algn="l" defTabSz="1005840">
              <a:lnSpc>
                <a:spcPct val="114000"/>
              </a:lnSpc>
              <a:spcBef>
                <a:spcPts val="1100"/>
              </a:spcBef>
              <a:buNone/>
            </a:pPr>
            <a:r>
              <a:rPr lang="es-ES" sz="1100" b="1" i="0" dirty="0">
                <a:solidFill>
                  <a:schemeClr val="bg1"/>
                </a:solidFill>
                <a:latin typeface="Verdana"/>
                <a:ea typeface="+mn-ea"/>
                <a:cs typeface="+mn-cs"/>
              </a:rPr>
              <a:t>- </a:t>
            </a:r>
            <a:r>
              <a:rPr lang="es-ES" sz="1100" b="1" i="0" noProof="1">
                <a:solidFill>
                  <a:schemeClr val="bg1"/>
                </a:solidFill>
                <a:latin typeface="Verdana"/>
                <a:ea typeface="+mn-ea"/>
                <a:cs typeface="+mn-cs"/>
              </a:rPr>
              <a:t>Annie</a:t>
            </a:r>
            <a:r>
              <a:rPr lang="es-ES" sz="1100" b="1" i="0" dirty="0">
                <a:solidFill>
                  <a:schemeClr val="bg1"/>
                </a:solidFill>
                <a:latin typeface="Verdana"/>
                <a:ea typeface="+mn-ea"/>
                <a:cs typeface="+mn-cs"/>
              </a:rPr>
              <a:t> D., Charlotte, NC</a:t>
            </a:r>
          </a:p>
        </p:txBody>
      </p:sp>
      <p:pic>
        <p:nvPicPr>
          <p:cNvPr id="28" name="Marcador de posición de imagen 1">
            <a:extLst>
              <a:ext uri="{FF2B5EF4-FFF2-40B4-BE49-F238E27FC236}">
                <a16:creationId xmlns:a16="http://schemas.microsoft.com/office/drawing/2014/main" id="{C0250748-8C05-4772-8695-AA3ADCEF77C1}"/>
              </a:ext>
            </a:extLst>
          </p:cNvPr>
          <p:cNvPicPr>
            <a:picLocks noChangeAspect="1"/>
          </p:cNvPicPr>
          <p:nvPr/>
        </p:nvPicPr>
        <p:blipFill>
          <a:blip r:embed="rId2"/>
          <a:srcRect r="3507"/>
          <a:stretch>
            <a:fillRect/>
          </a:stretch>
        </p:blipFill>
        <p:spPr>
          <a:xfrm>
            <a:off x="457200" y="548640"/>
            <a:ext cx="2834640" cy="2330923"/>
          </a:xfrm>
          <a:prstGeom prst="rect">
            <a:avLst/>
          </a:prstGeom>
        </p:spPr>
      </p:pic>
      <p:sp>
        <p:nvSpPr>
          <p:cNvPr id="6" name="Marcador de texto 5">
            <a:extLst>
              <a:ext uri="{FF2B5EF4-FFF2-40B4-BE49-F238E27FC236}">
                <a16:creationId xmlns:a16="http://schemas.microsoft.com/office/drawing/2014/main" id="{A6399A47-1FD8-4BE0-BA3F-8A963494F66E}"/>
              </a:ext>
            </a:extLst>
          </p:cNvPr>
          <p:cNvSpPr>
            <a:spLocks noGrp="1"/>
          </p:cNvSpPr>
          <p:nvPr>
            <p:ph type="body" sz="quarter" idx="10"/>
          </p:nvPr>
        </p:nvSpPr>
        <p:spPr>
          <a:xfrm>
            <a:off x="457198" y="3035645"/>
            <a:ext cx="2834641" cy="237696"/>
          </a:xfrm>
        </p:spPr>
        <p:txBody>
          <a:bodyPr/>
          <a:lstStyle/>
          <a:p>
            <a:r>
              <a:rPr lang="es-ES" dirty="0"/>
              <a:t>Medición y digitalización 3d</a:t>
            </a:r>
          </a:p>
        </p:txBody>
      </p:sp>
      <p:sp>
        <p:nvSpPr>
          <p:cNvPr id="39" name="Marcador de texto 38">
            <a:extLst>
              <a:ext uri="{FF2B5EF4-FFF2-40B4-BE49-F238E27FC236}">
                <a16:creationId xmlns:a16="http://schemas.microsoft.com/office/drawing/2014/main" id="{6463200A-556F-490E-8B12-1FBBE34FF5B9}"/>
              </a:ext>
            </a:extLst>
          </p:cNvPr>
          <p:cNvSpPr>
            <a:spLocks noGrp="1"/>
          </p:cNvSpPr>
          <p:nvPr>
            <p:ph type="body" sz="quarter" idx="30"/>
          </p:nvPr>
        </p:nvSpPr>
        <p:spPr>
          <a:xfrm>
            <a:off x="7028349" y="4478227"/>
            <a:ext cx="2572852" cy="237696"/>
          </a:xfrm>
        </p:spPr>
        <p:txBody>
          <a:bodyPr/>
          <a:lstStyle/>
          <a:p>
            <a:r>
              <a:rPr lang="es-ES" dirty="0"/>
              <a:t>Póngase en contacto con nosotros</a:t>
            </a:r>
          </a:p>
        </p:txBody>
      </p:sp>
      <p:sp>
        <p:nvSpPr>
          <p:cNvPr id="84" name="Marcador de posición de texto 14">
            <a:extLst>
              <a:ext uri="{FF2B5EF4-FFF2-40B4-BE49-F238E27FC236}">
                <a16:creationId xmlns:a16="http://schemas.microsoft.com/office/drawing/2014/main" id="{27DB1726-2254-4D61-AF6E-33C4C2BAE717}"/>
              </a:ext>
            </a:extLst>
          </p:cNvPr>
          <p:cNvSpPr txBox="1">
            <a:spLocks/>
          </p:cNvSpPr>
          <p:nvPr/>
        </p:nvSpPr>
        <p:spPr>
          <a:xfrm>
            <a:off x="457200" y="3632255"/>
            <a:ext cx="2834640" cy="1024812"/>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dirty="0"/>
              <a:t>Con nuestros sistemas de medición sin contacto podemos digitalizar piezas de pequeño y mediano tamaño (hasta 2 metros) con una precisión de micras.</a:t>
            </a:r>
          </a:p>
          <a:p>
            <a:pPr marL="0" indent="0" algn="just">
              <a:lnSpc>
                <a:spcPct val="114000"/>
              </a:lnSpc>
              <a:buFont typeface="Arial" panose="020B0604020202020204" pitchFamily="34" charset="0"/>
              <a:buNone/>
            </a:pPr>
            <a:r>
              <a:rPr lang="es-ES" sz="800" dirty="0"/>
              <a:t>Con los escáneres de largo alcance digitalizamos maquinas, plantas y complejos industriales de cientos de metros con precisión de </a:t>
            </a:r>
            <a:r>
              <a:rPr lang="es-ES" sz="800" dirty="0" err="1"/>
              <a:t>mm.</a:t>
            </a:r>
            <a:r>
              <a:rPr lang="es-ES" sz="800" dirty="0"/>
              <a:t> </a:t>
            </a:r>
          </a:p>
        </p:txBody>
      </p:sp>
      <p:sp>
        <p:nvSpPr>
          <p:cNvPr id="85" name="Marcador de posición de texto 16">
            <a:extLst>
              <a:ext uri="{FF2B5EF4-FFF2-40B4-BE49-F238E27FC236}">
                <a16:creationId xmlns:a16="http://schemas.microsoft.com/office/drawing/2014/main" id="{BAD362F2-60A1-4167-959D-7FA0B22C6A8D}"/>
              </a:ext>
            </a:extLst>
          </p:cNvPr>
          <p:cNvSpPr txBox="1">
            <a:spLocks/>
          </p:cNvSpPr>
          <p:nvPr/>
        </p:nvSpPr>
        <p:spPr>
          <a:xfrm>
            <a:off x="457200" y="5147889"/>
            <a:ext cx="2834640" cy="103036"/>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b="1" dirty="0"/>
              <a:t>¿Por qué digitalización 3d?</a:t>
            </a:r>
          </a:p>
        </p:txBody>
      </p:sp>
      <p:sp>
        <p:nvSpPr>
          <p:cNvPr id="86" name="Marcador de posición de texto 17">
            <a:extLst>
              <a:ext uri="{FF2B5EF4-FFF2-40B4-BE49-F238E27FC236}">
                <a16:creationId xmlns:a16="http://schemas.microsoft.com/office/drawing/2014/main" id="{476DF21B-C915-49B9-BC63-F4E857F53EE6}"/>
              </a:ext>
            </a:extLst>
          </p:cNvPr>
          <p:cNvSpPr txBox="1">
            <a:spLocks/>
          </p:cNvSpPr>
          <p:nvPr/>
        </p:nvSpPr>
        <p:spPr>
          <a:xfrm>
            <a:off x="457200" y="5375445"/>
            <a:ext cx="2834640" cy="1481311"/>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gn="just">
              <a:lnSpc>
                <a:spcPct val="114000"/>
              </a:lnSpc>
              <a:buFont typeface="Arial" panose="020B0604020202020204" pitchFamily="34" charset="0"/>
              <a:buNone/>
            </a:pPr>
            <a:r>
              <a:rPr lang="es-ES" sz="800" spc="-30" dirty="0"/>
              <a:t>Gracias al uso de escáneres láser y de luz estructurada se digitaliza sin necesidad de usar palpadores y sistemas de contacto. </a:t>
            </a:r>
          </a:p>
          <a:p>
            <a:pPr marL="0" indent="0" algn="just">
              <a:lnSpc>
                <a:spcPct val="114000"/>
              </a:lnSpc>
              <a:buFont typeface="Arial" panose="020B0604020202020204" pitchFamily="34" charset="0"/>
              <a:buNone/>
            </a:pPr>
            <a:r>
              <a:rPr lang="es-ES" sz="800" spc="-30" dirty="0"/>
              <a:t>La digitalización 3d nos ofrece varias posibilidades, entre ellas la de generar modelos paramétricos de piezas (ingeniería inversa) de las cuales no dispongamos un plano o modelo 3d. Así como obtener un </a:t>
            </a:r>
            <a:r>
              <a:rPr lang="es-ES" sz="800" spc="-30" dirty="0" err="1"/>
              <a:t>layout</a:t>
            </a:r>
            <a:r>
              <a:rPr lang="es-ES" sz="800" spc="-30" dirty="0"/>
              <a:t> en 3d de una máquina o toda una línea de producción </a:t>
            </a:r>
          </a:p>
        </p:txBody>
      </p:sp>
      <p:sp>
        <p:nvSpPr>
          <p:cNvPr id="87" name="Marcador de posición de texto 18">
            <a:extLst>
              <a:ext uri="{FF2B5EF4-FFF2-40B4-BE49-F238E27FC236}">
                <a16:creationId xmlns:a16="http://schemas.microsoft.com/office/drawing/2014/main" id="{7C107042-1BAD-49B2-A345-D95D9A37FCB0}"/>
              </a:ext>
            </a:extLst>
          </p:cNvPr>
          <p:cNvSpPr txBox="1">
            <a:spLocks/>
          </p:cNvSpPr>
          <p:nvPr/>
        </p:nvSpPr>
        <p:spPr>
          <a:xfrm>
            <a:off x="7028343" y="768095"/>
            <a:ext cx="2533235" cy="1425238"/>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b="1" spc="-30" dirty="0"/>
              <a:t>Digitalización con escáner de corto alcance:</a:t>
            </a:r>
          </a:p>
          <a:p>
            <a:pPr marL="0" indent="0" algn="just">
              <a:lnSpc>
                <a:spcPct val="114000"/>
              </a:lnSpc>
              <a:buFont typeface="Arial" panose="020B0604020202020204" pitchFamily="34" charset="0"/>
              <a:buNone/>
            </a:pPr>
            <a:r>
              <a:rPr lang="es-ES" sz="800" spc="-30" dirty="0"/>
              <a:t>El escaneado con sistemas ópticos a menor distancia nos proporciona más resolución y precisión. Para piezas de mecanizado, inyección, fundición nos permite registrar su geometría de forma óptima, pudiendo realizar mediciones y análisis de deformaciones/desviaciones sobre el CAD original.</a:t>
            </a:r>
          </a:p>
        </p:txBody>
      </p:sp>
      <p:sp>
        <p:nvSpPr>
          <p:cNvPr id="88" name="Marcador de posición de texto 21">
            <a:extLst>
              <a:ext uri="{FF2B5EF4-FFF2-40B4-BE49-F238E27FC236}">
                <a16:creationId xmlns:a16="http://schemas.microsoft.com/office/drawing/2014/main" id="{91A5A0DE-B323-4669-A423-C9FC4669EBC7}"/>
              </a:ext>
            </a:extLst>
          </p:cNvPr>
          <p:cNvSpPr txBox="1">
            <a:spLocks/>
          </p:cNvSpPr>
          <p:nvPr/>
        </p:nvSpPr>
        <p:spPr>
          <a:xfrm>
            <a:off x="7028352" y="6179470"/>
            <a:ext cx="2572847" cy="14581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b="1" dirty="0">
                <a:solidFill>
                  <a:srgbClr val="595959"/>
                </a:solidFill>
              </a:rPr>
              <a:t>Medición y escaneado 3d</a:t>
            </a:r>
          </a:p>
        </p:txBody>
      </p:sp>
      <p:sp>
        <p:nvSpPr>
          <p:cNvPr id="89" name="Marcador de posición de texto 22">
            <a:extLst>
              <a:ext uri="{FF2B5EF4-FFF2-40B4-BE49-F238E27FC236}">
                <a16:creationId xmlns:a16="http://schemas.microsoft.com/office/drawing/2014/main" id="{CB62F6F8-6297-4A6C-A286-714AE9DD01BD}"/>
              </a:ext>
            </a:extLst>
          </p:cNvPr>
          <p:cNvSpPr txBox="1">
            <a:spLocks/>
          </p:cNvSpPr>
          <p:nvPr/>
        </p:nvSpPr>
        <p:spPr>
          <a:xfrm>
            <a:off x="7028352" y="6358884"/>
            <a:ext cx="2572847" cy="1107356"/>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dirty="0">
                <a:solidFill>
                  <a:srgbClr val="595959"/>
                </a:solidFill>
              </a:rPr>
              <a:t>Expertos en digitalizado mediante escáner 3d, realizamos una captura de la realidad y generamos un gemelo digital de sus activos.</a:t>
            </a:r>
          </a:p>
          <a:p>
            <a:pPr marL="0" indent="0">
              <a:lnSpc>
                <a:spcPct val="114000"/>
              </a:lnSpc>
              <a:buFont typeface="Arial" panose="020B0604020202020204" pitchFamily="34" charset="0"/>
              <a:buNone/>
            </a:pPr>
            <a:endParaRPr lang="es-ES" sz="800" dirty="0">
              <a:solidFill>
                <a:srgbClr val="595959"/>
              </a:solidFill>
            </a:endParaRPr>
          </a:p>
        </p:txBody>
      </p:sp>
      <p:sp>
        <p:nvSpPr>
          <p:cNvPr id="93" name="Marcador de posición de texto 32">
            <a:extLst>
              <a:ext uri="{FF2B5EF4-FFF2-40B4-BE49-F238E27FC236}">
                <a16:creationId xmlns:a16="http://schemas.microsoft.com/office/drawing/2014/main" id="{18E4AC88-0BA4-4049-84BA-760035230CA6}"/>
              </a:ext>
            </a:extLst>
          </p:cNvPr>
          <p:cNvSpPr txBox="1">
            <a:spLocks/>
          </p:cNvSpPr>
          <p:nvPr/>
        </p:nvSpPr>
        <p:spPr>
          <a:xfrm>
            <a:off x="7028352" y="5022591"/>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spcBef>
                <a:spcPts val="800"/>
              </a:spcBef>
              <a:buFont typeface="Arial" panose="020B0604020202020204" pitchFamily="34" charset="0"/>
              <a:buNone/>
            </a:pPr>
            <a:r>
              <a:rPr lang="es-ES" sz="800" b="1">
                <a:solidFill>
                  <a:srgbClr val="595959"/>
                </a:solidFill>
              </a:rPr>
              <a:t>TASIVA S.L</a:t>
            </a:r>
          </a:p>
        </p:txBody>
      </p:sp>
      <p:sp>
        <p:nvSpPr>
          <p:cNvPr id="94" name="Marcador de posición de texto 33">
            <a:extLst>
              <a:ext uri="{FF2B5EF4-FFF2-40B4-BE49-F238E27FC236}">
                <a16:creationId xmlns:a16="http://schemas.microsoft.com/office/drawing/2014/main" id="{A40573BE-7578-4BFB-8061-E69CC1C7CF02}"/>
              </a:ext>
            </a:extLst>
          </p:cNvPr>
          <p:cNvSpPr txBox="1">
            <a:spLocks/>
          </p:cNvSpPr>
          <p:nvPr/>
        </p:nvSpPr>
        <p:spPr>
          <a:xfrm>
            <a:off x="7028352" y="5167276"/>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pt-BR" sz="800"/>
              <a:t>Polígono Industrial Noáin Esquíroz | C/H Nº 2 216</a:t>
            </a:r>
            <a:endParaRPr lang="es-ES" sz="800">
              <a:solidFill>
                <a:srgbClr val="595959"/>
              </a:solidFill>
            </a:endParaRPr>
          </a:p>
        </p:txBody>
      </p:sp>
      <p:sp>
        <p:nvSpPr>
          <p:cNvPr id="95" name="Marcador de posición de texto 34">
            <a:extLst>
              <a:ext uri="{FF2B5EF4-FFF2-40B4-BE49-F238E27FC236}">
                <a16:creationId xmlns:a16="http://schemas.microsoft.com/office/drawing/2014/main" id="{FB2E76AA-EC09-4B5A-AA82-C414FA16EA9B}"/>
              </a:ext>
            </a:extLst>
          </p:cNvPr>
          <p:cNvSpPr txBox="1">
            <a:spLocks/>
          </p:cNvSpPr>
          <p:nvPr/>
        </p:nvSpPr>
        <p:spPr>
          <a:xfrm>
            <a:off x="7028352" y="5311962"/>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pt-BR" sz="800"/>
              <a:t>31191 Esquíroz de Galar / Navarra</a:t>
            </a:r>
            <a:endParaRPr lang="es-ES" sz="800">
              <a:solidFill>
                <a:srgbClr val="595959"/>
              </a:solidFill>
            </a:endParaRPr>
          </a:p>
        </p:txBody>
      </p:sp>
      <p:sp>
        <p:nvSpPr>
          <p:cNvPr id="96" name="Marcador de posición de texto 35">
            <a:extLst>
              <a:ext uri="{FF2B5EF4-FFF2-40B4-BE49-F238E27FC236}">
                <a16:creationId xmlns:a16="http://schemas.microsoft.com/office/drawing/2014/main" id="{2FA52034-4713-4ACD-B933-EFBA75038B97}"/>
              </a:ext>
            </a:extLst>
          </p:cNvPr>
          <p:cNvSpPr txBox="1">
            <a:spLocks/>
          </p:cNvSpPr>
          <p:nvPr/>
        </p:nvSpPr>
        <p:spPr>
          <a:xfrm>
            <a:off x="7028352" y="5456647"/>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a:hlinkClick r:id="rId3"/>
              </a:rPr>
              <a:t>948 316 506</a:t>
            </a:r>
            <a:endParaRPr lang="es-ES" sz="800">
              <a:solidFill>
                <a:srgbClr val="595959"/>
              </a:solidFill>
            </a:endParaRPr>
          </a:p>
        </p:txBody>
      </p:sp>
      <p:sp>
        <p:nvSpPr>
          <p:cNvPr id="97" name="Marcador de posición de texto 36">
            <a:extLst>
              <a:ext uri="{FF2B5EF4-FFF2-40B4-BE49-F238E27FC236}">
                <a16:creationId xmlns:a16="http://schemas.microsoft.com/office/drawing/2014/main" id="{D72DCF4A-8503-475D-B04F-FEE208C97FD8}"/>
              </a:ext>
            </a:extLst>
          </p:cNvPr>
          <p:cNvSpPr txBox="1">
            <a:spLocks/>
          </p:cNvSpPr>
          <p:nvPr/>
        </p:nvSpPr>
        <p:spPr>
          <a:xfrm>
            <a:off x="7028352" y="5601342"/>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a:solidFill>
                  <a:srgbClr val="595959"/>
                </a:solidFill>
              </a:rPr>
              <a:t>info@tasiva.com</a:t>
            </a:r>
          </a:p>
        </p:txBody>
      </p:sp>
      <p:sp>
        <p:nvSpPr>
          <p:cNvPr id="98" name="Marcador de posición de texto 37">
            <a:extLst>
              <a:ext uri="{FF2B5EF4-FFF2-40B4-BE49-F238E27FC236}">
                <a16:creationId xmlns:a16="http://schemas.microsoft.com/office/drawing/2014/main" id="{1A59530C-7639-437A-A9BD-F04B095CA6FF}"/>
              </a:ext>
            </a:extLst>
          </p:cNvPr>
          <p:cNvSpPr txBox="1">
            <a:spLocks/>
          </p:cNvSpPr>
          <p:nvPr/>
        </p:nvSpPr>
        <p:spPr>
          <a:xfrm>
            <a:off x="7028352" y="5811773"/>
            <a:ext cx="2572847" cy="137160"/>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s-ES" sz="800" dirty="0">
                <a:solidFill>
                  <a:schemeClr val="accent6"/>
                </a:solidFill>
              </a:rPr>
              <a:t>www.tasiva.com</a:t>
            </a:r>
          </a:p>
        </p:txBody>
      </p:sp>
      <p:pic>
        <p:nvPicPr>
          <p:cNvPr id="99" name="Imagen 7" descr="Imagen que contiene interior, silla, tabla, cuarto&#10;&#10;Descripción generada automáticamente">
            <a:extLst>
              <a:ext uri="{FF2B5EF4-FFF2-40B4-BE49-F238E27FC236}">
                <a16:creationId xmlns:a16="http://schemas.microsoft.com/office/drawing/2014/main" id="{83ABF253-C93F-4AA2-916E-6C74BB7A1E65}"/>
              </a:ext>
            </a:extLst>
          </p:cNvPr>
          <p:cNvPicPr>
            <a:picLocks noChangeAspect="1"/>
          </p:cNvPicPr>
          <p:nvPr/>
        </p:nvPicPr>
        <p:blipFill rotWithShape="1">
          <a:blip r:embed="rId4"/>
          <a:srcRect l="25634" t="8485" r="1" b="8485"/>
          <a:stretch/>
        </p:blipFill>
        <p:spPr>
          <a:xfrm>
            <a:off x="3568930" y="548640"/>
            <a:ext cx="2931530" cy="2330923"/>
          </a:xfrm>
          <a:prstGeom prst="rect">
            <a:avLst/>
          </a:prstGeom>
          <a:noFill/>
          <a:ln cap="flat">
            <a:noFill/>
          </a:ln>
        </p:spPr>
      </p:pic>
      <p:pic>
        <p:nvPicPr>
          <p:cNvPr id="100" name="Imagen 24" descr="Imagen que contiene nieve, montar a caballo, cubierto, hombre&#10;&#10;Descripción generada automáticamente">
            <a:extLst>
              <a:ext uri="{FF2B5EF4-FFF2-40B4-BE49-F238E27FC236}">
                <a16:creationId xmlns:a16="http://schemas.microsoft.com/office/drawing/2014/main" id="{BC8A8134-DD66-475F-82DA-4A65EB133617}"/>
              </a:ext>
            </a:extLst>
          </p:cNvPr>
          <p:cNvPicPr>
            <a:picLocks noChangeAspect="1"/>
          </p:cNvPicPr>
          <p:nvPr/>
        </p:nvPicPr>
        <p:blipFill>
          <a:blip r:embed="rId5"/>
          <a:stretch>
            <a:fillRect/>
          </a:stretch>
        </p:blipFill>
        <p:spPr>
          <a:xfrm>
            <a:off x="3568930" y="5068894"/>
            <a:ext cx="2931530" cy="1685928"/>
          </a:xfrm>
          <a:prstGeom prst="rect">
            <a:avLst/>
          </a:prstGeom>
          <a:noFill/>
          <a:ln cap="flat">
            <a:noFill/>
          </a:ln>
        </p:spPr>
      </p:pic>
      <p:pic>
        <p:nvPicPr>
          <p:cNvPr id="101" name="Imagen 26" descr="Diagrama&#10;&#10;Descripción generada automáticamente">
            <a:extLst>
              <a:ext uri="{FF2B5EF4-FFF2-40B4-BE49-F238E27FC236}">
                <a16:creationId xmlns:a16="http://schemas.microsoft.com/office/drawing/2014/main" id="{127E5BE9-5898-47F2-B063-96327B13BD14}"/>
              </a:ext>
            </a:extLst>
          </p:cNvPr>
          <p:cNvPicPr>
            <a:picLocks noChangeAspect="1"/>
          </p:cNvPicPr>
          <p:nvPr/>
        </p:nvPicPr>
        <p:blipFill>
          <a:blip r:embed="rId6"/>
          <a:stretch>
            <a:fillRect/>
          </a:stretch>
        </p:blipFill>
        <p:spPr>
          <a:xfrm>
            <a:off x="7028343" y="2318007"/>
            <a:ext cx="2533235" cy="1708867"/>
          </a:xfrm>
          <a:prstGeom prst="rect">
            <a:avLst/>
          </a:prstGeom>
          <a:noFill/>
          <a:ln cap="flat">
            <a:noFill/>
          </a:ln>
        </p:spPr>
      </p:pic>
      <p:sp>
        <p:nvSpPr>
          <p:cNvPr id="103" name="Marcador de posición de texto 18">
            <a:extLst>
              <a:ext uri="{FF2B5EF4-FFF2-40B4-BE49-F238E27FC236}">
                <a16:creationId xmlns:a16="http://schemas.microsoft.com/office/drawing/2014/main" id="{B7E0933B-E156-46D1-9CA7-086E322BE5EA}"/>
              </a:ext>
            </a:extLst>
          </p:cNvPr>
          <p:cNvSpPr txBox="1">
            <a:spLocks/>
          </p:cNvSpPr>
          <p:nvPr/>
        </p:nvSpPr>
        <p:spPr>
          <a:xfrm>
            <a:off x="3609154" y="3597353"/>
            <a:ext cx="2931530" cy="1425238"/>
          </a:xfrm>
          <a:prstGeom prst="rect">
            <a:avLst/>
          </a:prstGeom>
        </p:spPr>
        <p:txBody>
          <a:bodyPr vert="horz" lIns="0" tIns="0" rIns="0" bIns="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14000"/>
              </a:lnSpc>
              <a:buNone/>
            </a:pPr>
            <a:r>
              <a:rPr lang="es-ES" sz="800" b="1" spc="-30" dirty="0"/>
              <a:t>Digitalización con escáner de largo alcance:</a:t>
            </a:r>
          </a:p>
          <a:p>
            <a:pPr marL="0" indent="0" algn="just">
              <a:lnSpc>
                <a:spcPct val="114000"/>
              </a:lnSpc>
              <a:buNone/>
            </a:pPr>
            <a:r>
              <a:rPr lang="es-ES" sz="800" spc="-30" dirty="0"/>
              <a:t>En instalaciones con cierta complejidad es una solución que agiliza la elaboración de un proyecto nuevo. Previene posibles problemas en la incorporación de nueva maquinaria, instalación de nuevas tuberías, pudiendo hacer un análisis de interferencias.</a:t>
            </a:r>
          </a:p>
        </p:txBody>
      </p:sp>
    </p:spTree>
    <p:extLst>
      <p:ext uri="{BB962C8B-B14F-4D97-AF65-F5344CB8AC3E}">
        <p14:creationId xmlns:p14="http://schemas.microsoft.com/office/powerpoint/2010/main" val="3218315254"/>
      </p:ext>
    </p:extLst>
  </p:cSld>
  <p:clrMapOvr>
    <a:masterClrMapping/>
  </p:clrMapOvr>
</p:sld>
</file>

<file path=ppt/theme/theme1.xml><?xml version="1.0" encoding="utf-8"?>
<a:theme xmlns:a="http://schemas.openxmlformats.org/drawingml/2006/main" name="Tema de Offic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erdana">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chure_Blueglass_Trifold_TP103417195" id="{1363CEA3-A3CA-4A9C-AD60-1966BFAD8A1B}" vid="{B34EBBC0-8645-4DB4-93B2-234BEAE49B7E}"/>
    </a:ext>
  </a:extLst>
</a:theme>
</file>

<file path=ppt/theme/theme2.xml><?xml version="1.0" encoding="utf-8"?>
<a:theme xmlns:a="http://schemas.openxmlformats.org/drawingml/2006/main" name="Office Theme">
  <a:themeElements>
    <a:clrScheme name="Brochure">
      <a:dk1>
        <a:sysClr val="windowText" lastClr="000000"/>
      </a:dk1>
      <a:lt1>
        <a:sysClr val="window" lastClr="FFFFFF"/>
      </a:lt1>
      <a:dk2>
        <a:srgbClr val="323232"/>
      </a:dk2>
      <a:lt2>
        <a:srgbClr val="E6E6E6"/>
      </a:lt2>
      <a:accent1>
        <a:srgbClr val="74CBC8"/>
      </a:accent1>
      <a:accent2>
        <a:srgbClr val="EDC765"/>
      </a:accent2>
      <a:accent3>
        <a:srgbClr val="8AC867"/>
      </a:accent3>
      <a:accent4>
        <a:srgbClr val="F0924C"/>
      </a:accent4>
      <a:accent5>
        <a:srgbClr val="907CB3"/>
      </a:accent5>
      <a:accent6>
        <a:srgbClr val="E87C8D"/>
      </a:accent6>
      <a:hlink>
        <a:srgbClr val="74CBC8"/>
      </a:hlink>
      <a:folHlink>
        <a:srgbClr val="907CB3"/>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ochure">
      <a:dk1>
        <a:sysClr val="windowText" lastClr="000000"/>
      </a:dk1>
      <a:lt1>
        <a:sysClr val="window" lastClr="FFFFFF"/>
      </a:lt1>
      <a:dk2>
        <a:srgbClr val="323232"/>
      </a:dk2>
      <a:lt2>
        <a:srgbClr val="E6E6E6"/>
      </a:lt2>
      <a:accent1>
        <a:srgbClr val="74CBC8"/>
      </a:accent1>
      <a:accent2>
        <a:srgbClr val="EDC765"/>
      </a:accent2>
      <a:accent3>
        <a:srgbClr val="8AC867"/>
      </a:accent3>
      <a:accent4>
        <a:srgbClr val="F0924C"/>
      </a:accent4>
      <a:accent5>
        <a:srgbClr val="907CB3"/>
      </a:accent5>
      <a:accent6>
        <a:srgbClr val="E87C8D"/>
      </a:accent6>
      <a:hlink>
        <a:srgbClr val="74CBC8"/>
      </a:hlink>
      <a:folHlink>
        <a:srgbClr val="907CB3"/>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2958f784-0ef9-4616-b22d-512a8cad1f0d">english</DirectSourceMarket>
    <ApprovalStatus xmlns="2958f784-0ef9-4616-b22d-512a8cad1f0d">InProgress</ApprovalStatus>
    <MarketSpecific xmlns="2958f784-0ef9-4616-b22d-512a8cad1f0d">false</MarketSpecific>
    <LocComments xmlns="2958f784-0ef9-4616-b22d-512a8cad1f0d" xsi:nil="true"/>
    <ThumbnailAssetId xmlns="2958f784-0ef9-4616-b22d-512a8cad1f0d" xsi:nil="true"/>
    <PrimaryImageGen xmlns="2958f784-0ef9-4616-b22d-512a8cad1f0d">true</PrimaryImageGen>
    <LegacyData xmlns="2958f784-0ef9-4616-b22d-512a8cad1f0d" xsi:nil="true"/>
    <LocRecommendedHandoff xmlns="2958f784-0ef9-4616-b22d-512a8cad1f0d" xsi:nil="true"/>
    <BusinessGroup xmlns="2958f784-0ef9-4616-b22d-512a8cad1f0d" xsi:nil="true"/>
    <BlockPublish xmlns="2958f784-0ef9-4616-b22d-512a8cad1f0d">false</BlockPublish>
    <TPFriendlyName xmlns="2958f784-0ef9-4616-b22d-512a8cad1f0d" xsi:nil="true"/>
    <NumericId xmlns="2958f784-0ef9-4616-b22d-512a8cad1f0d" xsi:nil="true"/>
    <APEditor xmlns="2958f784-0ef9-4616-b22d-512a8cad1f0d">
      <UserInfo>
        <DisplayName/>
        <AccountId xsi:nil="true"/>
        <AccountType/>
      </UserInfo>
    </APEditor>
    <SourceTitle xmlns="2958f784-0ef9-4616-b22d-512a8cad1f0d" xsi:nil="true"/>
    <OpenTemplate xmlns="2958f784-0ef9-4616-b22d-512a8cad1f0d">true</OpenTemplate>
    <UALocComments xmlns="2958f784-0ef9-4616-b22d-512a8cad1f0d" xsi:nil="true"/>
    <ParentAssetId xmlns="2958f784-0ef9-4616-b22d-512a8cad1f0d" xsi:nil="true"/>
    <IntlLangReviewDate xmlns="2958f784-0ef9-4616-b22d-512a8cad1f0d" xsi:nil="true"/>
    <FeatureTagsTaxHTField0 xmlns="2958f784-0ef9-4616-b22d-512a8cad1f0d">
      <Terms xmlns="http://schemas.microsoft.com/office/infopath/2007/PartnerControls"/>
    </FeatureTagsTaxHTField0>
    <PublishStatusLookup xmlns="2958f784-0ef9-4616-b22d-512a8cad1f0d">
      <Value>684355</Value>
    </PublishStatusLookup>
    <Providers xmlns="2958f784-0ef9-4616-b22d-512a8cad1f0d" xsi:nil="true"/>
    <MachineTranslated xmlns="2958f784-0ef9-4616-b22d-512a8cad1f0d">false</MachineTranslated>
    <OriginalSourceMarket xmlns="2958f784-0ef9-4616-b22d-512a8cad1f0d">english</OriginalSourceMarket>
    <APDescription xmlns="2958f784-0ef9-4616-b22d-512a8cad1f0d" xsi:nil="true"/>
    <ClipArtFilename xmlns="2958f784-0ef9-4616-b22d-512a8cad1f0d" xsi:nil="true"/>
    <ContentItem xmlns="2958f784-0ef9-4616-b22d-512a8cad1f0d" xsi:nil="true"/>
    <TPInstallLocation xmlns="2958f784-0ef9-4616-b22d-512a8cad1f0d" xsi:nil="true"/>
    <PublishTargets xmlns="2958f784-0ef9-4616-b22d-512a8cad1f0d">OfficeOnlineVNext</PublishTargets>
    <TimesCloned xmlns="2958f784-0ef9-4616-b22d-512a8cad1f0d" xsi:nil="true"/>
    <AssetStart xmlns="2958f784-0ef9-4616-b22d-512a8cad1f0d">2012-08-29T21:10:00+00:00</AssetStart>
    <Provider xmlns="2958f784-0ef9-4616-b22d-512a8cad1f0d" xsi:nil="true"/>
    <AcquiredFrom xmlns="2958f784-0ef9-4616-b22d-512a8cad1f0d">Internal MS</AcquiredFrom>
    <FriendlyTitle xmlns="2958f784-0ef9-4616-b22d-512a8cad1f0d" xsi:nil="true"/>
    <LastHandOff xmlns="2958f784-0ef9-4616-b22d-512a8cad1f0d" xsi:nil="true"/>
    <TPClientViewer xmlns="2958f784-0ef9-4616-b22d-512a8cad1f0d" xsi:nil="true"/>
    <UACurrentWords xmlns="2958f784-0ef9-4616-b22d-512a8cad1f0d" xsi:nil="true"/>
    <ArtSampleDocs xmlns="2958f784-0ef9-4616-b22d-512a8cad1f0d" xsi:nil="true"/>
    <UALocRecommendation xmlns="2958f784-0ef9-4616-b22d-512a8cad1f0d">Localize</UALocRecommendation>
    <Manager xmlns="2958f784-0ef9-4616-b22d-512a8cad1f0d" xsi:nil="true"/>
    <ShowIn xmlns="2958f784-0ef9-4616-b22d-512a8cad1f0d">Show everywhere</ShowIn>
    <UANotes xmlns="2958f784-0ef9-4616-b22d-512a8cad1f0d" xsi:nil="true"/>
    <TemplateStatus xmlns="2958f784-0ef9-4616-b22d-512a8cad1f0d">Complete</TemplateStatus>
    <InternalTagsTaxHTField0 xmlns="2958f784-0ef9-4616-b22d-512a8cad1f0d">
      <Terms xmlns="http://schemas.microsoft.com/office/infopath/2007/PartnerControls"/>
    </InternalTagsTaxHTField0>
    <CSXHash xmlns="2958f784-0ef9-4616-b22d-512a8cad1f0d" xsi:nil="true"/>
    <Downloads xmlns="2958f784-0ef9-4616-b22d-512a8cad1f0d">0</Downloads>
    <VoteCount xmlns="2958f784-0ef9-4616-b22d-512a8cad1f0d" xsi:nil="true"/>
    <OOCacheId xmlns="2958f784-0ef9-4616-b22d-512a8cad1f0d" xsi:nil="true"/>
    <IsDeleted xmlns="2958f784-0ef9-4616-b22d-512a8cad1f0d">false</IsDeleted>
    <AssetExpire xmlns="2958f784-0ef9-4616-b22d-512a8cad1f0d">2029-01-01T08:00:00+00:00</AssetExpire>
    <DSATActionTaken xmlns="2958f784-0ef9-4616-b22d-512a8cad1f0d" xsi:nil="true"/>
    <CSXSubmissionMarket xmlns="2958f784-0ef9-4616-b22d-512a8cad1f0d" xsi:nil="true"/>
    <TPExecutable xmlns="2958f784-0ef9-4616-b22d-512a8cad1f0d" xsi:nil="true"/>
    <SubmitterId xmlns="2958f784-0ef9-4616-b22d-512a8cad1f0d" xsi:nil="true"/>
    <EditorialTags xmlns="2958f784-0ef9-4616-b22d-512a8cad1f0d" xsi:nil="true"/>
    <AssetType xmlns="2958f784-0ef9-4616-b22d-512a8cad1f0d">TP</AssetType>
    <BugNumber xmlns="2958f784-0ef9-4616-b22d-512a8cad1f0d" xsi:nil="true"/>
    <CSXSubmissionDate xmlns="2958f784-0ef9-4616-b22d-512a8cad1f0d" xsi:nil="true"/>
    <CSXUpdate xmlns="2958f784-0ef9-4616-b22d-512a8cad1f0d">false</CSXUpdate>
    <ApprovalLog xmlns="2958f784-0ef9-4616-b22d-512a8cad1f0d" xsi:nil="true"/>
    <Milestone xmlns="2958f784-0ef9-4616-b22d-512a8cad1f0d" xsi:nil="true"/>
    <RecommendationsModifier xmlns="2958f784-0ef9-4616-b22d-512a8cad1f0d" xsi:nil="true"/>
    <OriginAsset xmlns="2958f784-0ef9-4616-b22d-512a8cad1f0d" xsi:nil="true"/>
    <TPComponent xmlns="2958f784-0ef9-4616-b22d-512a8cad1f0d" xsi:nil="true"/>
    <AssetId xmlns="2958f784-0ef9-4616-b22d-512a8cad1f0d">TP103417195</AssetId>
    <IntlLocPriority xmlns="2958f784-0ef9-4616-b22d-512a8cad1f0d" xsi:nil="true"/>
    <PolicheckWords xmlns="2958f784-0ef9-4616-b22d-512a8cad1f0d" xsi:nil="true"/>
    <TPLaunchHelpLink xmlns="2958f784-0ef9-4616-b22d-512a8cad1f0d" xsi:nil="true"/>
    <TPApplication xmlns="2958f784-0ef9-4616-b22d-512a8cad1f0d" xsi:nil="true"/>
    <CrawlForDependencies xmlns="2958f784-0ef9-4616-b22d-512a8cad1f0d">false</CrawlForDependencies>
    <HandoffToMSDN xmlns="2958f784-0ef9-4616-b22d-512a8cad1f0d" xsi:nil="true"/>
    <PlannedPubDate xmlns="2958f784-0ef9-4616-b22d-512a8cad1f0d" xsi:nil="true"/>
    <IntlLangReviewer xmlns="2958f784-0ef9-4616-b22d-512a8cad1f0d" xsi:nil="true"/>
    <TrustLevel xmlns="2958f784-0ef9-4616-b22d-512a8cad1f0d">1 Microsoft Managed Content</TrustLevel>
    <LocLastLocAttemptVersionLookup xmlns="2958f784-0ef9-4616-b22d-512a8cad1f0d">854408</LocLastLocAttemptVersionLookup>
    <IsSearchable xmlns="2958f784-0ef9-4616-b22d-512a8cad1f0d">true</IsSearchable>
    <TemplateTemplateType xmlns="2958f784-0ef9-4616-b22d-512a8cad1f0d">PowerPoint Presentation Template</TemplateTemplateType>
    <CampaignTagsTaxHTField0 xmlns="2958f784-0ef9-4616-b22d-512a8cad1f0d">
      <Terms xmlns="http://schemas.microsoft.com/office/infopath/2007/PartnerControls"/>
    </CampaignTagsTaxHTField0>
    <TPNamespace xmlns="2958f784-0ef9-4616-b22d-512a8cad1f0d" xsi:nil="true"/>
    <TaxCatchAll xmlns="2958f784-0ef9-4616-b22d-512a8cad1f0d"/>
    <Markets xmlns="2958f784-0ef9-4616-b22d-512a8cad1f0d"/>
    <UAProjectedTotalWords xmlns="2958f784-0ef9-4616-b22d-512a8cad1f0d" xsi:nil="true"/>
    <LocMarketGroupTiers2 xmlns="2958f784-0ef9-4616-b22d-512a8cad1f0d" xsi:nil="true"/>
    <IntlLangReview xmlns="2958f784-0ef9-4616-b22d-512a8cad1f0d">false</IntlLangReview>
    <OutputCachingOn xmlns="2958f784-0ef9-4616-b22d-512a8cad1f0d">false</OutputCachingOn>
    <AverageRating xmlns="2958f784-0ef9-4616-b22d-512a8cad1f0d" xsi:nil="true"/>
    <APAuthor xmlns="2958f784-0ef9-4616-b22d-512a8cad1f0d">
      <UserInfo>
        <DisplayName>REDMOND\kristaa</DisplayName>
        <AccountId>136</AccountId>
        <AccountType/>
      </UserInfo>
    </APAuthor>
    <LocManualTestRequired xmlns="2958f784-0ef9-4616-b22d-512a8cad1f0d">false</LocManualTestRequired>
    <TPCommandLine xmlns="2958f784-0ef9-4616-b22d-512a8cad1f0d" xsi:nil="true"/>
    <TPAppVersion xmlns="2958f784-0ef9-4616-b22d-512a8cad1f0d" xsi:nil="true"/>
    <EditorialStatus xmlns="2958f784-0ef9-4616-b22d-512a8cad1f0d">Complete</EditorialStatus>
    <LastModifiedDateTime xmlns="2958f784-0ef9-4616-b22d-512a8cad1f0d" xsi:nil="true"/>
    <ScenarioTagsTaxHTField0 xmlns="2958f784-0ef9-4616-b22d-512a8cad1f0d">
      <Terms xmlns="http://schemas.microsoft.com/office/infopath/2007/PartnerControls"/>
    </ScenarioTagsTaxHTField0>
    <OriginalRelease xmlns="2958f784-0ef9-4616-b22d-512a8cad1f0d">15</OriginalRelease>
    <TPLaunchHelpLinkType xmlns="2958f784-0ef9-4616-b22d-512a8cad1f0d">Template</TPLaunchHelpLinkType>
    <LocalizationTagsTaxHTField0 xmlns="2958f784-0ef9-4616-b22d-512a8cad1f0d">
      <Terms xmlns="http://schemas.microsoft.com/office/infopath/2007/PartnerControls"/>
    </LocalizationTagsTaxHTField0>
    <Description0 xmlns="fb5acd76-e9f3-4601-9d69-91f53ab96ae6" xsi:nil="true"/>
    <Component xmlns="fb5acd76-e9f3-4601-9d69-91f53ab96ae6" xsi:nil="true"/>
  </documentManagement>
</p:properties>
</file>

<file path=customXml/itemProps1.xml><?xml version="1.0" encoding="utf-8"?>
<ds:datastoreItem xmlns:ds="http://schemas.openxmlformats.org/officeDocument/2006/customXml" ds:itemID="{3ACA699D-AAD8-4AE8-990F-8599E94705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1B58DB-4786-47F4-9D10-169C63441395}">
  <ds:schemaRefs>
    <ds:schemaRef ds:uri="http://schemas.microsoft.com/sharepoint/v3/contenttype/forms"/>
  </ds:schemaRefs>
</ds:datastoreItem>
</file>

<file path=customXml/itemProps3.xml><?xml version="1.0" encoding="utf-8"?>
<ds:datastoreItem xmlns:ds="http://schemas.openxmlformats.org/officeDocument/2006/customXml" ds:itemID="{0C341F41-647A-43BF-B6CC-90888A493BBA}">
  <ds:schemaRefs>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purl.org/dc/elements/1.1/"/>
    <ds:schemaRef ds:uri="fb5acd76-e9f3-4601-9d69-91f53ab96ae6"/>
    <ds:schemaRef ds:uri="http://purl.org/dc/terms/"/>
    <ds:schemaRef ds:uri="2958f784-0ef9-4616-b22d-512a8cad1f0d"/>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Folleto (empresa)</Template>
  <TotalTime>287</TotalTime>
  <Words>497</Words>
  <Application>Microsoft Office PowerPoint</Application>
  <PresentationFormat>Personalizado</PresentationFormat>
  <Paragraphs>37</Paragraphs>
  <Slides>2</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vt:i4>
      </vt:variant>
    </vt:vector>
  </HeadingPairs>
  <TitlesOfParts>
    <vt:vector size="5" baseType="lpstr">
      <vt:lpstr>Arial</vt:lpstr>
      <vt:lpstr>Verdana</vt:lpstr>
      <vt:lpstr>Tema de Office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Josetxo Casas</dc:creator>
  <cp:lastModifiedBy>Josetxo Casas</cp:lastModifiedBy>
  <cp:revision>11</cp:revision>
  <cp:lastPrinted>2021-03-23T11:30:59Z</cp:lastPrinted>
  <dcterms:created xsi:type="dcterms:W3CDTF">2021-03-23T09:24:59Z</dcterms:created>
  <dcterms:modified xsi:type="dcterms:W3CDTF">2021-04-20T12:15:33Z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0x010100DE95A0C693CEB341887D38A4A2B58B45040072C752107C5A7B47AA91A1EE638E6F1F</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HiddenCategoryTags">
    <vt:lpwstr/>
  </property>
  <property fmtid="{D5CDD505-2E9C-101B-9397-08002B2CF9AE}" pid="9" name="CategoryTags">
    <vt:lpwstr/>
  </property>
  <property fmtid="{D5CDD505-2E9C-101B-9397-08002B2CF9AE}" pid="10" name="CategoryTagsTaxHTField0">
    <vt:lpwstr/>
  </property>
  <property fmtid="{D5CDD505-2E9C-101B-9397-08002B2CF9AE}" pid="11" name="HiddenCategoryTagsTaxHTField0">
    <vt:lpwstr/>
  </property>
</Properties>
</file>